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Poppins"/>
      <p:regular r:id="rId19"/>
      <p:bold r:id="rId20"/>
      <p:italic r:id="rId21"/>
      <p:boldItalic r:id="rId22"/>
    </p:embeddedFont>
    <p:embeddedFont>
      <p:font typeface="Poppins Medium"/>
      <p:regular r:id="rId23"/>
      <p:bold r:id="rId24"/>
      <p:italic r:id="rId25"/>
      <p:boldItalic r:id="rId26"/>
    </p:embeddedFont>
    <p:embeddedFont>
      <p:font typeface="Nunito Sans SemiBold"/>
      <p:regular r:id="rId27"/>
      <p:bold r:id="rId28"/>
      <p:italic r:id="rId29"/>
      <p:boldItalic r:id="rId30"/>
    </p:embeddedFont>
    <p:embeddedFont>
      <p:font typeface="Poppins SemiBold"/>
      <p:regular r:id="rId31"/>
      <p:bold r:id="rId32"/>
      <p:italic r:id="rId33"/>
      <p:boldItalic r:id="rId34"/>
    </p:embeddedFont>
    <p:embeddedFont>
      <p:font typeface="Nunito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bold.fntdata"/><Relationship Id="rId22" Type="http://schemas.openxmlformats.org/officeDocument/2006/relationships/font" Target="fonts/Poppins-boldItalic.fntdata"/><Relationship Id="rId21" Type="http://schemas.openxmlformats.org/officeDocument/2006/relationships/font" Target="fonts/Poppins-italic.fntdata"/><Relationship Id="rId24" Type="http://schemas.openxmlformats.org/officeDocument/2006/relationships/font" Target="fonts/PoppinsMedium-bold.fntdata"/><Relationship Id="rId23" Type="http://schemas.openxmlformats.org/officeDocument/2006/relationships/font" Target="fonts/Poppins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oppinsMedium-boldItalic.fntdata"/><Relationship Id="rId25" Type="http://schemas.openxmlformats.org/officeDocument/2006/relationships/font" Target="fonts/PoppinsMedium-italic.fntdata"/><Relationship Id="rId28" Type="http://schemas.openxmlformats.org/officeDocument/2006/relationships/font" Target="fonts/NunitoSansSemiBold-bold.fntdata"/><Relationship Id="rId27" Type="http://schemas.openxmlformats.org/officeDocument/2006/relationships/font" Target="fonts/NunitoSansSemiBol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SansSemi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SemiBold-regular.fntdata"/><Relationship Id="rId30" Type="http://schemas.openxmlformats.org/officeDocument/2006/relationships/font" Target="fonts/NunitoSansSemiBold-boldItalic.fntdata"/><Relationship Id="rId11" Type="http://schemas.openxmlformats.org/officeDocument/2006/relationships/slide" Target="slides/slide6.xml"/><Relationship Id="rId33" Type="http://schemas.openxmlformats.org/officeDocument/2006/relationships/font" Target="fonts/PoppinsSemiBold-italic.fntdata"/><Relationship Id="rId10" Type="http://schemas.openxmlformats.org/officeDocument/2006/relationships/slide" Target="slides/slide5.xml"/><Relationship Id="rId32" Type="http://schemas.openxmlformats.org/officeDocument/2006/relationships/font" Target="fonts/PoppinsSemiBold-bold.fntdata"/><Relationship Id="rId13" Type="http://schemas.openxmlformats.org/officeDocument/2006/relationships/slide" Target="slides/slide8.xml"/><Relationship Id="rId35" Type="http://schemas.openxmlformats.org/officeDocument/2006/relationships/font" Target="fonts/NunitoSans-regular.fntdata"/><Relationship Id="rId12" Type="http://schemas.openxmlformats.org/officeDocument/2006/relationships/slide" Target="slides/slide7.xml"/><Relationship Id="rId34" Type="http://schemas.openxmlformats.org/officeDocument/2006/relationships/font" Target="fonts/PoppinsSemiBold-boldItalic.fntdata"/><Relationship Id="rId15" Type="http://schemas.openxmlformats.org/officeDocument/2006/relationships/slide" Target="slides/slide10.xml"/><Relationship Id="rId37" Type="http://schemas.openxmlformats.org/officeDocument/2006/relationships/font" Target="fonts/NunitoSans-italic.fntdata"/><Relationship Id="rId14" Type="http://schemas.openxmlformats.org/officeDocument/2006/relationships/slide" Target="slides/slide9.xml"/><Relationship Id="rId36" Type="http://schemas.openxmlformats.org/officeDocument/2006/relationships/font" Target="fonts/NunitoSans-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NunitoSans-boldItalic.fntdata"/><Relationship Id="rId19" Type="http://schemas.openxmlformats.org/officeDocument/2006/relationships/font" Target="fonts/Poppins-regular.fntdata"/><Relationship Id="rId18" Type="http://schemas.openxmlformats.org/officeDocument/2006/relationships/slide" Target="slides/slide13.xml"/></Relationships>
</file>

<file path=ppt/media/image1.png>
</file>

<file path=ppt/media/image10.png>
</file>

<file path=ppt/media/image11.jpg>
</file>

<file path=ppt/media/image12.jpg>
</file>

<file path=ppt/media/image13.png>
</file>

<file path=ppt/media/image14.png>
</file>

<file path=ppt/media/image2.png>
</file>

<file path=ppt/media/image3.pn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3784dfccce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3784dfccce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3784dfcccec_0_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3784dfcccec_0_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3784dfcccec_0_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3784dfcccec_0_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3784dfcccec_0_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3784dfcccec_0_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3784dfcccec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3784dfcccec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3784dfcccec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3784dfcccec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3784dfcccec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3784dfcccec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3784dfcccec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3784dfcccec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3784dfcccec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3784dfcccec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3784dfcccec_0_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3784dfcccec_0_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3784dfcccec_0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3784dfcccec_0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3784dfcccec_0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3784dfcccec_0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3784dfcccec_0_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3784dfcccec_0_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blank">
  <p:cSld name="BLANK">
    <p:bg>
      <p:bgPr>
        <a:solidFill>
          <a:schemeClr val="lt1"/>
        </a:solidFill>
      </p:bgPr>
    </p:bg>
    <p:spTree>
      <p:nvGrpSpPr>
        <p:cNvPr id="9"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b="0" l="0" r="49302" t="53791"/>
          <a:stretch/>
        </p:blipFill>
        <p:spPr>
          <a:xfrm>
            <a:off x="6996180" y="-1"/>
            <a:ext cx="2147827" cy="2376699"/>
          </a:xfrm>
          <a:prstGeom prst="rect">
            <a:avLst/>
          </a:prstGeom>
          <a:noFill/>
          <a:ln>
            <a:noFill/>
          </a:ln>
        </p:spPr>
      </p:pic>
      <p:sp>
        <p:nvSpPr>
          <p:cNvPr id="11" name="Google Shape;11;p2"/>
          <p:cNvSpPr/>
          <p:nvPr/>
        </p:nvSpPr>
        <p:spPr>
          <a:xfrm rot="7601886">
            <a:off x="1184700" y="-2992710"/>
            <a:ext cx="11804607" cy="6869923"/>
          </a:xfrm>
          <a:custGeom>
            <a:rect b="b" l="l" r="r" t="t"/>
            <a:pathLst>
              <a:path extrusionOk="0" h="19489" w="33488">
                <a:moveTo>
                  <a:pt x="0" y="5480"/>
                </a:moveTo>
                <a:cubicBezTo>
                  <a:pt x="4083" y="3995"/>
                  <a:pt x="8956" y="3778"/>
                  <a:pt x="13034" y="5280"/>
                </a:cubicBezTo>
                <a:cubicBezTo>
                  <a:pt x="17705" y="7000"/>
                  <a:pt x="22916" y="16554"/>
                  <a:pt x="18649" y="19116"/>
                </a:cubicBezTo>
                <a:cubicBezTo>
                  <a:pt x="14717" y="21477"/>
                  <a:pt x="11737" y="9928"/>
                  <a:pt x="14237" y="6082"/>
                </a:cubicBezTo>
                <a:cubicBezTo>
                  <a:pt x="17901" y="445"/>
                  <a:pt x="26769" y="-175"/>
                  <a:pt x="33488" y="66"/>
                </a:cubicBezTo>
              </a:path>
            </a:pathLst>
          </a:custGeom>
          <a:noFill/>
          <a:ln>
            <a:noFill/>
          </a:ln>
        </p:spPr>
      </p:sp>
      <p:pic>
        <p:nvPicPr>
          <p:cNvPr id="12" name="Google Shape;12;p2"/>
          <p:cNvPicPr preferRelativeResize="0"/>
          <p:nvPr/>
        </p:nvPicPr>
        <p:blipFill rotWithShape="1">
          <a:blip r:embed="rId3">
            <a:alphaModFix/>
          </a:blip>
          <a:srcRect b="67899" l="18883" r="0" t="0"/>
          <a:stretch/>
        </p:blipFill>
        <p:spPr>
          <a:xfrm>
            <a:off x="0" y="2451450"/>
            <a:ext cx="6802801" cy="2692049"/>
          </a:xfrm>
          <a:prstGeom prst="rect">
            <a:avLst/>
          </a:prstGeom>
          <a:noFill/>
          <a:ln>
            <a:noFill/>
          </a:ln>
        </p:spPr>
      </p:pic>
      <p:sp>
        <p:nvSpPr>
          <p:cNvPr id="13" name="Google Shape;13;p2"/>
          <p:cNvSpPr txBox="1"/>
          <p:nvPr>
            <p:ph type="title"/>
          </p:nvPr>
        </p:nvSpPr>
        <p:spPr>
          <a:xfrm>
            <a:off x="1230200" y="1565531"/>
            <a:ext cx="6683700" cy="1726500"/>
          </a:xfrm>
          <a:prstGeom prst="rect">
            <a:avLst/>
          </a:prstGeom>
        </p:spPr>
        <p:txBody>
          <a:bodyPr anchorCtr="0" anchor="t" bIns="91425" lIns="91425" spcFirstLastPara="1" rIns="91425" wrap="square" tIns="91425">
            <a:noAutofit/>
          </a:bodyPr>
          <a:lstStyle>
            <a:lvl1pPr lvl="0" algn="ctr">
              <a:lnSpc>
                <a:spcPct val="90000"/>
              </a:lnSpc>
              <a:spcBef>
                <a:spcPts val="0"/>
              </a:spcBef>
              <a:spcAft>
                <a:spcPts val="0"/>
              </a:spcAft>
              <a:buNone/>
              <a:defRPr sz="5400"/>
            </a:lvl1pPr>
            <a:lvl2pPr lvl="1" algn="ctr">
              <a:lnSpc>
                <a:spcPct val="115000"/>
              </a:lnSpc>
              <a:spcBef>
                <a:spcPts val="0"/>
              </a:spcBef>
              <a:spcAft>
                <a:spcPts val="0"/>
              </a:spcAft>
              <a:buNone/>
              <a:defRPr sz="4800">
                <a:latin typeface="Poppins SemiBold"/>
                <a:ea typeface="Poppins SemiBold"/>
                <a:cs typeface="Poppins SemiBold"/>
                <a:sym typeface="Poppins SemiBold"/>
              </a:defRPr>
            </a:lvl2pPr>
            <a:lvl3pPr lvl="2" algn="ctr">
              <a:lnSpc>
                <a:spcPct val="115000"/>
              </a:lnSpc>
              <a:spcBef>
                <a:spcPts val="0"/>
              </a:spcBef>
              <a:spcAft>
                <a:spcPts val="0"/>
              </a:spcAft>
              <a:buNone/>
              <a:defRPr sz="4800">
                <a:latin typeface="Poppins SemiBold"/>
                <a:ea typeface="Poppins SemiBold"/>
                <a:cs typeface="Poppins SemiBold"/>
                <a:sym typeface="Poppins SemiBold"/>
              </a:defRPr>
            </a:lvl3pPr>
            <a:lvl4pPr lvl="3" algn="ctr">
              <a:lnSpc>
                <a:spcPct val="115000"/>
              </a:lnSpc>
              <a:spcBef>
                <a:spcPts val="0"/>
              </a:spcBef>
              <a:spcAft>
                <a:spcPts val="0"/>
              </a:spcAft>
              <a:buNone/>
              <a:defRPr sz="4800">
                <a:latin typeface="Poppins SemiBold"/>
                <a:ea typeface="Poppins SemiBold"/>
                <a:cs typeface="Poppins SemiBold"/>
                <a:sym typeface="Poppins SemiBold"/>
              </a:defRPr>
            </a:lvl4pPr>
            <a:lvl5pPr lvl="4" algn="ctr">
              <a:lnSpc>
                <a:spcPct val="115000"/>
              </a:lnSpc>
              <a:spcBef>
                <a:spcPts val="0"/>
              </a:spcBef>
              <a:spcAft>
                <a:spcPts val="0"/>
              </a:spcAft>
              <a:buNone/>
              <a:defRPr sz="4800">
                <a:latin typeface="Poppins SemiBold"/>
                <a:ea typeface="Poppins SemiBold"/>
                <a:cs typeface="Poppins SemiBold"/>
                <a:sym typeface="Poppins SemiBold"/>
              </a:defRPr>
            </a:lvl5pPr>
            <a:lvl6pPr lvl="5" algn="ctr">
              <a:lnSpc>
                <a:spcPct val="115000"/>
              </a:lnSpc>
              <a:spcBef>
                <a:spcPts val="0"/>
              </a:spcBef>
              <a:spcAft>
                <a:spcPts val="0"/>
              </a:spcAft>
              <a:buNone/>
              <a:defRPr sz="4800">
                <a:latin typeface="Poppins SemiBold"/>
                <a:ea typeface="Poppins SemiBold"/>
                <a:cs typeface="Poppins SemiBold"/>
                <a:sym typeface="Poppins SemiBold"/>
              </a:defRPr>
            </a:lvl6pPr>
            <a:lvl7pPr lvl="6" algn="ctr">
              <a:lnSpc>
                <a:spcPct val="115000"/>
              </a:lnSpc>
              <a:spcBef>
                <a:spcPts val="0"/>
              </a:spcBef>
              <a:spcAft>
                <a:spcPts val="0"/>
              </a:spcAft>
              <a:buNone/>
              <a:defRPr sz="4800">
                <a:latin typeface="Poppins SemiBold"/>
                <a:ea typeface="Poppins SemiBold"/>
                <a:cs typeface="Poppins SemiBold"/>
                <a:sym typeface="Poppins SemiBold"/>
              </a:defRPr>
            </a:lvl7pPr>
            <a:lvl8pPr lvl="7" algn="ctr">
              <a:lnSpc>
                <a:spcPct val="115000"/>
              </a:lnSpc>
              <a:spcBef>
                <a:spcPts val="0"/>
              </a:spcBef>
              <a:spcAft>
                <a:spcPts val="0"/>
              </a:spcAft>
              <a:buNone/>
              <a:defRPr sz="4800">
                <a:latin typeface="Poppins SemiBold"/>
                <a:ea typeface="Poppins SemiBold"/>
                <a:cs typeface="Poppins SemiBold"/>
                <a:sym typeface="Poppins SemiBold"/>
              </a:defRPr>
            </a:lvl8pPr>
            <a:lvl9pPr lvl="8" algn="ctr">
              <a:lnSpc>
                <a:spcPct val="115000"/>
              </a:lnSpc>
              <a:spcBef>
                <a:spcPts val="0"/>
              </a:spcBef>
              <a:spcAft>
                <a:spcPts val="0"/>
              </a:spcAft>
              <a:buNone/>
              <a:defRPr sz="4800">
                <a:latin typeface="Poppins SemiBold"/>
                <a:ea typeface="Poppins SemiBold"/>
                <a:cs typeface="Poppins SemiBold"/>
                <a:sym typeface="Poppins SemiBold"/>
              </a:defRPr>
            </a:lvl9pPr>
          </a:lstStyle>
          <a:p/>
        </p:txBody>
      </p:sp>
      <p:sp>
        <p:nvSpPr>
          <p:cNvPr id="14" name="Google Shape;14;p2"/>
          <p:cNvSpPr txBox="1"/>
          <p:nvPr>
            <p:ph idx="1" type="subTitle"/>
          </p:nvPr>
        </p:nvSpPr>
        <p:spPr>
          <a:xfrm>
            <a:off x="2423700" y="1121975"/>
            <a:ext cx="4346700" cy="452700"/>
          </a:xfrm>
          <a:prstGeom prst="rect">
            <a:avLst/>
          </a:prstGeom>
        </p:spPr>
        <p:txBody>
          <a:bodyPr anchorCtr="0" anchor="b" bIns="91425" lIns="91425" spcFirstLastPara="1" rIns="91425" wrap="square" tIns="91425">
            <a:noAutofit/>
          </a:bodyPr>
          <a:lstStyle>
            <a:lvl1pPr lvl="0" algn="ctr">
              <a:spcBef>
                <a:spcPts val="0"/>
              </a:spcBef>
              <a:spcAft>
                <a:spcPts val="0"/>
              </a:spcAft>
              <a:buSzPts val="1600"/>
              <a:buFont typeface="Nunito Sans"/>
              <a:buNone/>
              <a:defRPr>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5" name="Google Shape;15;p2"/>
          <p:cNvSpPr/>
          <p:nvPr/>
        </p:nvSpPr>
        <p:spPr>
          <a:xfrm>
            <a:off x="4453700" y="0"/>
            <a:ext cx="4698208" cy="5143488"/>
          </a:xfrm>
          <a:custGeom>
            <a:rect b="b" l="l" r="r" t="t"/>
            <a:pathLst>
              <a:path extrusionOk="0" h="160734" w="146819">
                <a:moveTo>
                  <a:pt x="0" y="0"/>
                </a:moveTo>
                <a:lnTo>
                  <a:pt x="1600" y="1079"/>
                </a:lnTo>
                <a:lnTo>
                  <a:pt x="3200" y="2121"/>
                </a:lnTo>
                <a:lnTo>
                  <a:pt x="4800" y="3088"/>
                </a:lnTo>
                <a:lnTo>
                  <a:pt x="6362" y="4056"/>
                </a:lnTo>
                <a:lnTo>
                  <a:pt x="9376" y="5804"/>
                </a:lnTo>
                <a:lnTo>
                  <a:pt x="12204" y="7367"/>
                </a:lnTo>
                <a:lnTo>
                  <a:pt x="15292" y="9004"/>
                </a:lnTo>
                <a:lnTo>
                  <a:pt x="18306" y="10530"/>
                </a:lnTo>
                <a:lnTo>
                  <a:pt x="21282" y="11981"/>
                </a:lnTo>
                <a:lnTo>
                  <a:pt x="24222" y="13320"/>
                </a:lnTo>
                <a:lnTo>
                  <a:pt x="27087" y="14622"/>
                </a:lnTo>
                <a:lnTo>
                  <a:pt x="29915" y="15813"/>
                </a:lnTo>
                <a:lnTo>
                  <a:pt x="32705" y="16929"/>
                </a:lnTo>
                <a:lnTo>
                  <a:pt x="35496" y="17934"/>
                </a:lnTo>
                <a:lnTo>
                  <a:pt x="38733" y="19087"/>
                </a:lnTo>
                <a:lnTo>
                  <a:pt x="40332" y="19608"/>
                </a:lnTo>
                <a:lnTo>
                  <a:pt x="41932" y="20092"/>
                </a:lnTo>
                <a:lnTo>
                  <a:pt x="43495" y="20538"/>
                </a:lnTo>
                <a:lnTo>
                  <a:pt x="45058" y="20985"/>
                </a:lnTo>
                <a:lnTo>
                  <a:pt x="46620" y="21394"/>
                </a:lnTo>
                <a:lnTo>
                  <a:pt x="48183" y="21803"/>
                </a:lnTo>
                <a:lnTo>
                  <a:pt x="49709" y="22138"/>
                </a:lnTo>
                <a:lnTo>
                  <a:pt x="51271" y="22473"/>
                </a:lnTo>
                <a:lnTo>
                  <a:pt x="52797" y="22771"/>
                </a:lnTo>
                <a:lnTo>
                  <a:pt x="54322" y="23068"/>
                </a:lnTo>
                <a:lnTo>
                  <a:pt x="55811" y="23292"/>
                </a:lnTo>
                <a:lnTo>
                  <a:pt x="57336" y="23515"/>
                </a:lnTo>
                <a:lnTo>
                  <a:pt x="58824" y="23738"/>
                </a:lnTo>
                <a:lnTo>
                  <a:pt x="60350" y="23887"/>
                </a:lnTo>
                <a:lnTo>
                  <a:pt x="64591" y="24185"/>
                </a:lnTo>
                <a:lnTo>
                  <a:pt x="68759" y="24371"/>
                </a:lnTo>
                <a:lnTo>
                  <a:pt x="72926" y="24482"/>
                </a:lnTo>
                <a:lnTo>
                  <a:pt x="77019" y="24519"/>
                </a:lnTo>
                <a:lnTo>
                  <a:pt x="80070" y="24519"/>
                </a:lnTo>
                <a:lnTo>
                  <a:pt x="83121" y="24445"/>
                </a:lnTo>
                <a:lnTo>
                  <a:pt x="86134" y="24333"/>
                </a:lnTo>
                <a:lnTo>
                  <a:pt x="89111" y="24185"/>
                </a:lnTo>
                <a:lnTo>
                  <a:pt x="92087" y="23961"/>
                </a:lnTo>
                <a:lnTo>
                  <a:pt x="94990" y="23738"/>
                </a:lnTo>
                <a:lnTo>
                  <a:pt x="97929" y="23440"/>
                </a:lnTo>
                <a:lnTo>
                  <a:pt x="100794" y="23106"/>
                </a:lnTo>
                <a:lnTo>
                  <a:pt x="103659" y="22733"/>
                </a:lnTo>
                <a:lnTo>
                  <a:pt x="106487" y="22324"/>
                </a:lnTo>
                <a:lnTo>
                  <a:pt x="109314" y="21878"/>
                </a:lnTo>
                <a:lnTo>
                  <a:pt x="112068" y="21357"/>
                </a:lnTo>
                <a:lnTo>
                  <a:pt x="114821" y="20836"/>
                </a:lnTo>
                <a:lnTo>
                  <a:pt x="117574" y="20241"/>
                </a:lnTo>
                <a:lnTo>
                  <a:pt x="120253" y="19608"/>
                </a:lnTo>
                <a:lnTo>
                  <a:pt x="122932" y="18938"/>
                </a:lnTo>
                <a:lnTo>
                  <a:pt x="124978" y="18380"/>
                </a:lnTo>
                <a:lnTo>
                  <a:pt x="127062" y="17785"/>
                </a:lnTo>
                <a:lnTo>
                  <a:pt x="129108" y="17152"/>
                </a:lnTo>
                <a:lnTo>
                  <a:pt x="131118" y="16520"/>
                </a:lnTo>
                <a:lnTo>
                  <a:pt x="131973" y="18678"/>
                </a:lnTo>
                <a:lnTo>
                  <a:pt x="132755" y="20873"/>
                </a:lnTo>
                <a:lnTo>
                  <a:pt x="133462" y="23106"/>
                </a:lnTo>
                <a:lnTo>
                  <a:pt x="134131" y="25338"/>
                </a:lnTo>
                <a:lnTo>
                  <a:pt x="134764" y="27608"/>
                </a:lnTo>
                <a:lnTo>
                  <a:pt x="135322" y="29914"/>
                </a:lnTo>
                <a:lnTo>
                  <a:pt x="135843" y="32258"/>
                </a:lnTo>
                <a:lnTo>
                  <a:pt x="136289" y="34602"/>
                </a:lnTo>
                <a:lnTo>
                  <a:pt x="136550" y="36128"/>
                </a:lnTo>
                <a:lnTo>
                  <a:pt x="136810" y="37691"/>
                </a:lnTo>
                <a:lnTo>
                  <a:pt x="137034" y="39291"/>
                </a:lnTo>
                <a:lnTo>
                  <a:pt x="137220" y="40890"/>
                </a:lnTo>
                <a:lnTo>
                  <a:pt x="137406" y="42490"/>
                </a:lnTo>
                <a:lnTo>
                  <a:pt x="137554" y="44090"/>
                </a:lnTo>
                <a:lnTo>
                  <a:pt x="137666" y="45727"/>
                </a:lnTo>
                <a:lnTo>
                  <a:pt x="137778" y="47364"/>
                </a:lnTo>
                <a:lnTo>
                  <a:pt x="137852" y="49002"/>
                </a:lnTo>
                <a:lnTo>
                  <a:pt x="137889" y="50639"/>
                </a:lnTo>
                <a:lnTo>
                  <a:pt x="137927" y="52313"/>
                </a:lnTo>
                <a:lnTo>
                  <a:pt x="137964" y="54024"/>
                </a:lnTo>
                <a:lnTo>
                  <a:pt x="137927" y="55699"/>
                </a:lnTo>
                <a:lnTo>
                  <a:pt x="137889" y="57410"/>
                </a:lnTo>
                <a:lnTo>
                  <a:pt x="137852" y="59122"/>
                </a:lnTo>
                <a:lnTo>
                  <a:pt x="137778" y="60833"/>
                </a:lnTo>
                <a:lnTo>
                  <a:pt x="137666" y="62582"/>
                </a:lnTo>
                <a:lnTo>
                  <a:pt x="137517" y="64331"/>
                </a:lnTo>
                <a:lnTo>
                  <a:pt x="137182" y="67865"/>
                </a:lnTo>
                <a:lnTo>
                  <a:pt x="136773" y="71400"/>
                </a:lnTo>
                <a:lnTo>
                  <a:pt x="136252" y="75009"/>
                </a:lnTo>
                <a:lnTo>
                  <a:pt x="135657" y="78655"/>
                </a:lnTo>
                <a:lnTo>
                  <a:pt x="134950" y="82339"/>
                </a:lnTo>
                <a:lnTo>
                  <a:pt x="134169" y="86060"/>
                </a:lnTo>
                <a:lnTo>
                  <a:pt x="133276" y="89818"/>
                </a:lnTo>
                <a:lnTo>
                  <a:pt x="132494" y="92869"/>
                </a:lnTo>
                <a:lnTo>
                  <a:pt x="131676" y="95920"/>
                </a:lnTo>
                <a:lnTo>
                  <a:pt x="130783" y="99008"/>
                </a:lnTo>
                <a:lnTo>
                  <a:pt x="129853" y="102133"/>
                </a:lnTo>
                <a:lnTo>
                  <a:pt x="128811" y="105258"/>
                </a:lnTo>
                <a:lnTo>
                  <a:pt x="127769" y="108384"/>
                </a:lnTo>
                <a:lnTo>
                  <a:pt x="126653" y="111546"/>
                </a:lnTo>
                <a:lnTo>
                  <a:pt x="125462" y="114746"/>
                </a:lnTo>
                <a:lnTo>
                  <a:pt x="124197" y="117946"/>
                </a:lnTo>
                <a:lnTo>
                  <a:pt x="122932" y="121183"/>
                </a:lnTo>
                <a:lnTo>
                  <a:pt x="121555" y="124420"/>
                </a:lnTo>
                <a:lnTo>
                  <a:pt x="120142" y="127657"/>
                </a:lnTo>
                <a:lnTo>
                  <a:pt x="118691" y="130931"/>
                </a:lnTo>
                <a:lnTo>
                  <a:pt x="117165" y="134243"/>
                </a:lnTo>
                <a:lnTo>
                  <a:pt x="115602" y="137517"/>
                </a:lnTo>
                <a:lnTo>
                  <a:pt x="113965" y="140865"/>
                </a:lnTo>
                <a:lnTo>
                  <a:pt x="112626" y="143507"/>
                </a:lnTo>
                <a:lnTo>
                  <a:pt x="111249" y="146149"/>
                </a:lnTo>
                <a:lnTo>
                  <a:pt x="109910" y="148716"/>
                </a:lnTo>
                <a:lnTo>
                  <a:pt x="108533" y="151209"/>
                </a:lnTo>
                <a:lnTo>
                  <a:pt x="107194" y="153665"/>
                </a:lnTo>
                <a:lnTo>
                  <a:pt x="105817" y="156083"/>
                </a:lnTo>
                <a:lnTo>
                  <a:pt x="103138" y="160734"/>
                </a:lnTo>
                <a:lnTo>
                  <a:pt x="103845" y="160734"/>
                </a:lnTo>
                <a:lnTo>
                  <a:pt x="106487" y="156158"/>
                </a:lnTo>
                <a:lnTo>
                  <a:pt x="107826" y="153776"/>
                </a:lnTo>
                <a:lnTo>
                  <a:pt x="109165" y="151358"/>
                </a:lnTo>
                <a:lnTo>
                  <a:pt x="110505" y="148865"/>
                </a:lnTo>
                <a:lnTo>
                  <a:pt x="111844" y="146335"/>
                </a:lnTo>
                <a:lnTo>
                  <a:pt x="113147" y="143768"/>
                </a:lnTo>
                <a:lnTo>
                  <a:pt x="114486" y="141126"/>
                </a:lnTo>
                <a:lnTo>
                  <a:pt x="116123" y="137815"/>
                </a:lnTo>
                <a:lnTo>
                  <a:pt x="117686" y="134503"/>
                </a:lnTo>
                <a:lnTo>
                  <a:pt x="119211" y="131192"/>
                </a:lnTo>
                <a:lnTo>
                  <a:pt x="120700" y="127917"/>
                </a:lnTo>
                <a:lnTo>
                  <a:pt x="122114" y="124643"/>
                </a:lnTo>
                <a:lnTo>
                  <a:pt x="123453" y="121406"/>
                </a:lnTo>
                <a:lnTo>
                  <a:pt x="124755" y="118169"/>
                </a:lnTo>
                <a:lnTo>
                  <a:pt x="126020" y="114969"/>
                </a:lnTo>
                <a:lnTo>
                  <a:pt x="127211" y="111770"/>
                </a:lnTo>
                <a:lnTo>
                  <a:pt x="128327" y="108607"/>
                </a:lnTo>
                <a:lnTo>
                  <a:pt x="129406" y="105444"/>
                </a:lnTo>
                <a:lnTo>
                  <a:pt x="130411" y="102282"/>
                </a:lnTo>
                <a:lnTo>
                  <a:pt x="131341" y="99194"/>
                </a:lnTo>
                <a:lnTo>
                  <a:pt x="132234" y="96106"/>
                </a:lnTo>
                <a:lnTo>
                  <a:pt x="133090" y="93017"/>
                </a:lnTo>
                <a:lnTo>
                  <a:pt x="133871" y="89966"/>
                </a:lnTo>
                <a:lnTo>
                  <a:pt x="134764" y="86208"/>
                </a:lnTo>
                <a:lnTo>
                  <a:pt x="135545" y="82451"/>
                </a:lnTo>
                <a:lnTo>
                  <a:pt x="136252" y="78767"/>
                </a:lnTo>
                <a:lnTo>
                  <a:pt x="136848" y="75121"/>
                </a:lnTo>
                <a:lnTo>
                  <a:pt x="137368" y="71475"/>
                </a:lnTo>
                <a:lnTo>
                  <a:pt x="137778" y="67903"/>
                </a:lnTo>
                <a:lnTo>
                  <a:pt x="138113" y="64368"/>
                </a:lnTo>
                <a:lnTo>
                  <a:pt x="138261" y="62619"/>
                </a:lnTo>
                <a:lnTo>
                  <a:pt x="138373" y="60871"/>
                </a:lnTo>
                <a:lnTo>
                  <a:pt x="138447" y="59122"/>
                </a:lnTo>
                <a:lnTo>
                  <a:pt x="138485" y="57410"/>
                </a:lnTo>
                <a:lnTo>
                  <a:pt x="138522" y="55699"/>
                </a:lnTo>
                <a:lnTo>
                  <a:pt x="138559" y="53987"/>
                </a:lnTo>
                <a:lnTo>
                  <a:pt x="138522" y="52313"/>
                </a:lnTo>
                <a:lnTo>
                  <a:pt x="138485" y="50639"/>
                </a:lnTo>
                <a:lnTo>
                  <a:pt x="138447" y="48964"/>
                </a:lnTo>
                <a:lnTo>
                  <a:pt x="138373" y="47327"/>
                </a:lnTo>
                <a:lnTo>
                  <a:pt x="138261" y="45653"/>
                </a:lnTo>
                <a:lnTo>
                  <a:pt x="138113" y="44016"/>
                </a:lnTo>
                <a:lnTo>
                  <a:pt x="137964" y="42416"/>
                </a:lnTo>
                <a:lnTo>
                  <a:pt x="137815" y="40816"/>
                </a:lnTo>
                <a:lnTo>
                  <a:pt x="137592" y="39216"/>
                </a:lnTo>
                <a:lnTo>
                  <a:pt x="137368" y="37616"/>
                </a:lnTo>
                <a:lnTo>
                  <a:pt x="137145" y="36054"/>
                </a:lnTo>
                <a:lnTo>
                  <a:pt x="136885" y="34491"/>
                </a:lnTo>
                <a:lnTo>
                  <a:pt x="136401" y="32110"/>
                </a:lnTo>
                <a:lnTo>
                  <a:pt x="135917" y="29803"/>
                </a:lnTo>
                <a:lnTo>
                  <a:pt x="135359" y="27496"/>
                </a:lnTo>
                <a:lnTo>
                  <a:pt x="134727" y="25189"/>
                </a:lnTo>
                <a:lnTo>
                  <a:pt x="134057" y="22957"/>
                </a:lnTo>
                <a:lnTo>
                  <a:pt x="133313" y="20724"/>
                </a:lnTo>
                <a:lnTo>
                  <a:pt x="132532" y="18492"/>
                </a:lnTo>
                <a:lnTo>
                  <a:pt x="131676" y="16334"/>
                </a:lnTo>
                <a:lnTo>
                  <a:pt x="133648" y="15664"/>
                </a:lnTo>
                <a:lnTo>
                  <a:pt x="135545" y="14994"/>
                </a:lnTo>
                <a:lnTo>
                  <a:pt x="137480" y="14287"/>
                </a:lnTo>
                <a:lnTo>
                  <a:pt x="139378" y="13581"/>
                </a:lnTo>
                <a:lnTo>
                  <a:pt x="141238" y="12836"/>
                </a:lnTo>
                <a:lnTo>
                  <a:pt x="143136" y="12055"/>
                </a:lnTo>
                <a:lnTo>
                  <a:pt x="144996" y="11236"/>
                </a:lnTo>
                <a:lnTo>
                  <a:pt x="146819" y="10418"/>
                </a:lnTo>
                <a:lnTo>
                  <a:pt x="146819" y="9785"/>
                </a:lnTo>
                <a:lnTo>
                  <a:pt x="144959" y="10604"/>
                </a:lnTo>
                <a:lnTo>
                  <a:pt x="143061" y="11423"/>
                </a:lnTo>
                <a:lnTo>
                  <a:pt x="141164" y="12204"/>
                </a:lnTo>
                <a:lnTo>
                  <a:pt x="139266" y="12985"/>
                </a:lnTo>
                <a:lnTo>
                  <a:pt x="137331" y="13729"/>
                </a:lnTo>
                <a:lnTo>
                  <a:pt x="135396" y="14436"/>
                </a:lnTo>
                <a:lnTo>
                  <a:pt x="133424" y="15106"/>
                </a:lnTo>
                <a:lnTo>
                  <a:pt x="131453" y="15776"/>
                </a:lnTo>
                <a:lnTo>
                  <a:pt x="130597" y="13729"/>
                </a:lnTo>
                <a:lnTo>
                  <a:pt x="129667" y="11683"/>
                </a:lnTo>
                <a:lnTo>
                  <a:pt x="128699" y="9674"/>
                </a:lnTo>
                <a:lnTo>
                  <a:pt x="127695" y="7665"/>
                </a:lnTo>
                <a:lnTo>
                  <a:pt x="126616" y="5730"/>
                </a:lnTo>
                <a:lnTo>
                  <a:pt x="125499" y="3795"/>
                </a:lnTo>
                <a:lnTo>
                  <a:pt x="124309" y="1860"/>
                </a:lnTo>
                <a:lnTo>
                  <a:pt x="123081" y="0"/>
                </a:lnTo>
                <a:lnTo>
                  <a:pt x="122374" y="0"/>
                </a:lnTo>
                <a:lnTo>
                  <a:pt x="123639" y="1898"/>
                </a:lnTo>
                <a:lnTo>
                  <a:pt x="124830" y="3832"/>
                </a:lnTo>
                <a:lnTo>
                  <a:pt x="125946" y="5767"/>
                </a:lnTo>
                <a:lnTo>
                  <a:pt x="127062" y="7739"/>
                </a:lnTo>
                <a:lnTo>
                  <a:pt x="128104" y="9785"/>
                </a:lnTo>
                <a:lnTo>
                  <a:pt x="129071" y="11795"/>
                </a:lnTo>
                <a:lnTo>
                  <a:pt x="130001" y="13878"/>
                </a:lnTo>
                <a:lnTo>
                  <a:pt x="130894" y="15962"/>
                </a:lnTo>
                <a:lnTo>
                  <a:pt x="128885" y="16594"/>
                </a:lnTo>
                <a:lnTo>
                  <a:pt x="126876" y="17227"/>
                </a:lnTo>
                <a:lnTo>
                  <a:pt x="124830" y="17785"/>
                </a:lnTo>
                <a:lnTo>
                  <a:pt x="122783" y="18343"/>
                </a:lnTo>
                <a:lnTo>
                  <a:pt x="119211" y="19236"/>
                </a:lnTo>
                <a:lnTo>
                  <a:pt x="115602" y="20055"/>
                </a:lnTo>
                <a:lnTo>
                  <a:pt x="111956" y="20799"/>
                </a:lnTo>
                <a:lnTo>
                  <a:pt x="108273" y="21431"/>
                </a:lnTo>
                <a:lnTo>
                  <a:pt x="104515" y="22027"/>
                </a:lnTo>
                <a:lnTo>
                  <a:pt x="100719" y="22547"/>
                </a:lnTo>
                <a:lnTo>
                  <a:pt x="96887" y="22957"/>
                </a:lnTo>
                <a:lnTo>
                  <a:pt x="93018" y="23292"/>
                </a:lnTo>
                <a:lnTo>
                  <a:pt x="89074" y="23589"/>
                </a:lnTo>
                <a:lnTo>
                  <a:pt x="85093" y="23775"/>
                </a:lnTo>
                <a:lnTo>
                  <a:pt x="81074" y="23887"/>
                </a:lnTo>
                <a:lnTo>
                  <a:pt x="77019" y="23924"/>
                </a:lnTo>
                <a:lnTo>
                  <a:pt x="72926" y="23887"/>
                </a:lnTo>
                <a:lnTo>
                  <a:pt x="68796" y="23775"/>
                </a:lnTo>
                <a:lnTo>
                  <a:pt x="64629" y="23589"/>
                </a:lnTo>
                <a:lnTo>
                  <a:pt x="60387" y="23292"/>
                </a:lnTo>
                <a:lnTo>
                  <a:pt x="57634" y="22957"/>
                </a:lnTo>
                <a:lnTo>
                  <a:pt x="54880" y="22547"/>
                </a:lnTo>
                <a:lnTo>
                  <a:pt x="52090" y="22027"/>
                </a:lnTo>
                <a:lnTo>
                  <a:pt x="49262" y="21431"/>
                </a:lnTo>
                <a:lnTo>
                  <a:pt x="46434" y="20761"/>
                </a:lnTo>
                <a:lnTo>
                  <a:pt x="43569" y="19980"/>
                </a:lnTo>
                <a:lnTo>
                  <a:pt x="40667" y="19087"/>
                </a:lnTo>
                <a:lnTo>
                  <a:pt x="37728" y="18120"/>
                </a:lnTo>
                <a:lnTo>
                  <a:pt x="34714" y="17041"/>
                </a:lnTo>
                <a:lnTo>
                  <a:pt x="31700" y="15887"/>
                </a:lnTo>
                <a:lnTo>
                  <a:pt x="28649" y="14622"/>
                </a:lnTo>
                <a:lnTo>
                  <a:pt x="25524" y="13283"/>
                </a:lnTo>
                <a:lnTo>
                  <a:pt x="22324" y="11832"/>
                </a:lnTo>
                <a:lnTo>
                  <a:pt x="19124" y="10269"/>
                </a:lnTo>
                <a:lnTo>
                  <a:pt x="15813" y="8595"/>
                </a:lnTo>
                <a:lnTo>
                  <a:pt x="12464" y="6846"/>
                </a:lnTo>
                <a:lnTo>
                  <a:pt x="9823" y="5358"/>
                </a:lnTo>
                <a:lnTo>
                  <a:pt x="6995" y="3721"/>
                </a:lnTo>
                <a:lnTo>
                  <a:pt x="5544" y="2865"/>
                </a:lnTo>
                <a:lnTo>
                  <a:pt x="4056" y="1935"/>
                </a:lnTo>
                <a:lnTo>
                  <a:pt x="2567" y="1005"/>
                </a:lnTo>
                <a:lnTo>
                  <a:pt x="10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pic>
        <p:nvPicPr>
          <p:cNvPr id="16" name="Google Shape;16;p2"/>
          <p:cNvPicPr preferRelativeResize="0"/>
          <p:nvPr/>
        </p:nvPicPr>
        <p:blipFill rotWithShape="1">
          <a:blip r:embed="rId4">
            <a:alphaModFix/>
          </a:blip>
          <a:srcRect b="0" l="55738" r="0" t="39434"/>
          <a:stretch/>
        </p:blipFill>
        <p:spPr>
          <a:xfrm>
            <a:off x="0" y="0"/>
            <a:ext cx="3589874" cy="4912326"/>
          </a:xfrm>
          <a:prstGeom prst="rect">
            <a:avLst/>
          </a:prstGeom>
          <a:noFill/>
          <a:ln>
            <a:noFill/>
          </a:ln>
        </p:spPr>
      </p:pic>
      <p:pic>
        <p:nvPicPr>
          <p:cNvPr id="17" name="Google Shape;17;p2"/>
          <p:cNvPicPr preferRelativeResize="0"/>
          <p:nvPr/>
        </p:nvPicPr>
        <p:blipFill rotWithShape="1">
          <a:blip r:embed="rId2">
            <a:alphaModFix/>
          </a:blip>
          <a:srcRect b="0" l="0" r="0" t="53791"/>
          <a:stretch/>
        </p:blipFill>
        <p:spPr>
          <a:xfrm>
            <a:off x="661926" y="0"/>
            <a:ext cx="4236652" cy="2376699"/>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BLANK_1_1_1_1_1_1_1_1_1_1_1_2">
    <p:spTree>
      <p:nvGrpSpPr>
        <p:cNvPr id="100" name="Shape 100"/>
        <p:cNvGrpSpPr/>
        <p:nvPr/>
      </p:nvGrpSpPr>
      <p:grpSpPr>
        <a:xfrm>
          <a:off x="0" y="0"/>
          <a:ext cx="0" cy="0"/>
          <a:chOff x="0" y="0"/>
          <a:chExt cx="0" cy="0"/>
        </a:xfrm>
      </p:grpSpPr>
      <p:sp>
        <p:nvSpPr>
          <p:cNvPr id="101" name="Google Shape;101;p11"/>
          <p:cNvSpPr/>
          <p:nvPr/>
        </p:nvSpPr>
        <p:spPr>
          <a:xfrm rot="5400000">
            <a:off x="-3989680" y="1156257"/>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sp>
        <p:nvSpPr>
          <p:cNvPr id="102" name="Google Shape;102;p11"/>
          <p:cNvSpPr txBox="1"/>
          <p:nvPr>
            <p:ph idx="1" type="subTitle"/>
          </p:nvPr>
        </p:nvSpPr>
        <p:spPr>
          <a:xfrm>
            <a:off x="3584425" y="53655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03" name="Google Shape;103;p11"/>
          <p:cNvSpPr txBox="1"/>
          <p:nvPr>
            <p:ph idx="2" type="subTitle"/>
          </p:nvPr>
        </p:nvSpPr>
        <p:spPr>
          <a:xfrm>
            <a:off x="3584425" y="192065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04" name="Google Shape;104;p11"/>
          <p:cNvSpPr txBox="1"/>
          <p:nvPr>
            <p:ph idx="3" type="subTitle"/>
          </p:nvPr>
        </p:nvSpPr>
        <p:spPr>
          <a:xfrm>
            <a:off x="3584425" y="3291625"/>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05" name="Google Shape;105;p11"/>
          <p:cNvSpPr txBox="1"/>
          <p:nvPr>
            <p:ph idx="4" type="subTitle"/>
          </p:nvPr>
        </p:nvSpPr>
        <p:spPr>
          <a:xfrm>
            <a:off x="3584425" y="399680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06" name="Google Shape;106;p11"/>
          <p:cNvSpPr txBox="1"/>
          <p:nvPr>
            <p:ph idx="5" type="subTitle"/>
          </p:nvPr>
        </p:nvSpPr>
        <p:spPr>
          <a:xfrm>
            <a:off x="3584425" y="122860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07" name="Google Shape;107;p11"/>
          <p:cNvSpPr txBox="1"/>
          <p:nvPr>
            <p:ph idx="6" type="subTitle"/>
          </p:nvPr>
        </p:nvSpPr>
        <p:spPr>
          <a:xfrm>
            <a:off x="3584425" y="261270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pic>
        <p:nvPicPr>
          <p:cNvPr id="108" name="Google Shape;108;p11"/>
          <p:cNvPicPr preferRelativeResize="0"/>
          <p:nvPr/>
        </p:nvPicPr>
        <p:blipFill rotWithShape="1">
          <a:blip r:embed="rId2">
            <a:alphaModFix/>
          </a:blip>
          <a:srcRect b="4752" l="57200" r="0" t="0"/>
          <a:stretch/>
        </p:blipFill>
        <p:spPr>
          <a:xfrm>
            <a:off x="-2901" y="1345020"/>
            <a:ext cx="1711426" cy="3808700"/>
          </a:xfrm>
          <a:prstGeom prst="rect">
            <a:avLst/>
          </a:prstGeom>
          <a:noFill/>
          <a:ln>
            <a:noFill/>
          </a:ln>
        </p:spPr>
      </p:pic>
      <p:sp>
        <p:nvSpPr>
          <p:cNvPr id="109" name="Google Shape;109;p11"/>
          <p:cNvSpPr txBox="1"/>
          <p:nvPr>
            <p:ph idx="7" type="subTitle"/>
          </p:nvPr>
        </p:nvSpPr>
        <p:spPr>
          <a:xfrm>
            <a:off x="3986175" y="51030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10" name="Google Shape;110;p11"/>
          <p:cNvSpPr txBox="1"/>
          <p:nvPr>
            <p:ph idx="8" type="subTitle"/>
          </p:nvPr>
        </p:nvSpPr>
        <p:spPr>
          <a:xfrm>
            <a:off x="3986175" y="120235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11" name="Google Shape;111;p11"/>
          <p:cNvSpPr txBox="1"/>
          <p:nvPr>
            <p:ph idx="9" type="subTitle"/>
          </p:nvPr>
        </p:nvSpPr>
        <p:spPr>
          <a:xfrm>
            <a:off x="3986175" y="189440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12" name="Google Shape;112;p11"/>
          <p:cNvSpPr txBox="1"/>
          <p:nvPr>
            <p:ph idx="13" type="subTitle"/>
          </p:nvPr>
        </p:nvSpPr>
        <p:spPr>
          <a:xfrm>
            <a:off x="3986175" y="258645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13" name="Google Shape;113;p11"/>
          <p:cNvSpPr txBox="1"/>
          <p:nvPr>
            <p:ph idx="14" type="subTitle"/>
          </p:nvPr>
        </p:nvSpPr>
        <p:spPr>
          <a:xfrm>
            <a:off x="3986175" y="327850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14" name="Google Shape;114;p11"/>
          <p:cNvSpPr txBox="1"/>
          <p:nvPr>
            <p:ph idx="15" type="subTitle"/>
          </p:nvPr>
        </p:nvSpPr>
        <p:spPr>
          <a:xfrm>
            <a:off x="3986175" y="397055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15" name="Google Shape;115;p11"/>
          <p:cNvSpPr txBox="1"/>
          <p:nvPr>
            <p:ph type="title"/>
          </p:nvPr>
        </p:nvSpPr>
        <p:spPr>
          <a:xfrm>
            <a:off x="228600" y="228600"/>
            <a:ext cx="2926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16" name="Google Shape;116;p11"/>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17" name="Google Shape;117;p11"/>
          <p:cNvSpPr txBox="1"/>
          <p:nvPr>
            <p:ph idx="16" type="subTitle"/>
          </p:nvPr>
        </p:nvSpPr>
        <p:spPr>
          <a:xfrm>
            <a:off x="7851925" y="51030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18" name="Google Shape;118;p11"/>
          <p:cNvSpPr txBox="1"/>
          <p:nvPr>
            <p:ph idx="17" type="subTitle"/>
          </p:nvPr>
        </p:nvSpPr>
        <p:spPr>
          <a:xfrm>
            <a:off x="7851925" y="120235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19" name="Google Shape;119;p11"/>
          <p:cNvSpPr txBox="1"/>
          <p:nvPr>
            <p:ph idx="18" type="subTitle"/>
          </p:nvPr>
        </p:nvSpPr>
        <p:spPr>
          <a:xfrm>
            <a:off x="7851925" y="189440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20" name="Google Shape;120;p11"/>
          <p:cNvSpPr txBox="1"/>
          <p:nvPr>
            <p:ph idx="19" type="subTitle"/>
          </p:nvPr>
        </p:nvSpPr>
        <p:spPr>
          <a:xfrm>
            <a:off x="7851925" y="258645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21" name="Google Shape;121;p11"/>
          <p:cNvSpPr txBox="1"/>
          <p:nvPr>
            <p:ph idx="20" type="subTitle"/>
          </p:nvPr>
        </p:nvSpPr>
        <p:spPr>
          <a:xfrm>
            <a:off x="7851925" y="327850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22" name="Google Shape;122;p11"/>
          <p:cNvSpPr txBox="1"/>
          <p:nvPr>
            <p:ph idx="21" type="subTitle"/>
          </p:nvPr>
        </p:nvSpPr>
        <p:spPr>
          <a:xfrm>
            <a:off x="7851925" y="397055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23" name="Google Shape;123;p11"/>
          <p:cNvSpPr txBox="1"/>
          <p:nvPr>
            <p:ph idx="22"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1">
  <p:cSld name="BLANK_1_1_1_1_1_1_1_1_1_1_1_1">
    <p:spTree>
      <p:nvGrpSpPr>
        <p:cNvPr id="124" name="Shape 124"/>
        <p:cNvGrpSpPr/>
        <p:nvPr/>
      </p:nvGrpSpPr>
      <p:grpSpPr>
        <a:xfrm>
          <a:off x="0" y="0"/>
          <a:ext cx="0" cy="0"/>
          <a:chOff x="0" y="0"/>
          <a:chExt cx="0" cy="0"/>
        </a:xfrm>
      </p:grpSpPr>
      <p:pic>
        <p:nvPicPr>
          <p:cNvPr id="125" name="Google Shape;125;p12"/>
          <p:cNvPicPr preferRelativeResize="0"/>
          <p:nvPr/>
        </p:nvPicPr>
        <p:blipFill rotWithShape="1">
          <a:blip r:embed="rId2">
            <a:alphaModFix/>
          </a:blip>
          <a:srcRect b="0" l="0" r="0" t="21451"/>
          <a:stretch/>
        </p:blipFill>
        <p:spPr>
          <a:xfrm>
            <a:off x="4061100" y="0"/>
            <a:ext cx="4136100" cy="3248727"/>
          </a:xfrm>
          <a:prstGeom prst="rect">
            <a:avLst/>
          </a:prstGeom>
          <a:noFill/>
          <a:ln>
            <a:noFill/>
          </a:ln>
        </p:spPr>
      </p:pic>
      <p:sp>
        <p:nvSpPr>
          <p:cNvPr id="126" name="Google Shape;126;p12"/>
          <p:cNvSpPr/>
          <p:nvPr/>
        </p:nvSpPr>
        <p:spPr>
          <a:xfrm flipH="1" rot="-5400000">
            <a:off x="5143020" y="1161600"/>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l="100%" t="100%"/>
            </a:path>
            <a:tileRect b="-100%" r="-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Nunito Sans"/>
              <a:ea typeface="Nunito Sans"/>
              <a:cs typeface="Nunito Sans"/>
              <a:sym typeface="Nunito Sans"/>
            </a:endParaRPr>
          </a:p>
        </p:txBody>
      </p:sp>
      <p:sp>
        <p:nvSpPr>
          <p:cNvPr id="127" name="Google Shape;127;p12"/>
          <p:cNvSpPr/>
          <p:nvPr/>
        </p:nvSpPr>
        <p:spPr>
          <a:xfrm>
            <a:off x="4600000" y="-50"/>
            <a:ext cx="3973152" cy="5143488"/>
          </a:xfrm>
          <a:custGeom>
            <a:rect b="b" l="l" r="r" t="t"/>
            <a:pathLst>
              <a:path extrusionOk="0" h="160734" w="124161">
                <a:moveTo>
                  <a:pt x="46435" y="0"/>
                </a:moveTo>
                <a:lnTo>
                  <a:pt x="50007" y="3088"/>
                </a:lnTo>
                <a:lnTo>
                  <a:pt x="53988" y="6586"/>
                </a:lnTo>
                <a:lnTo>
                  <a:pt x="58379" y="10492"/>
                </a:lnTo>
                <a:lnTo>
                  <a:pt x="63067" y="14697"/>
                </a:lnTo>
                <a:lnTo>
                  <a:pt x="67978" y="19199"/>
                </a:lnTo>
                <a:lnTo>
                  <a:pt x="73075" y="23924"/>
                </a:lnTo>
                <a:lnTo>
                  <a:pt x="78247" y="28835"/>
                </a:lnTo>
                <a:lnTo>
                  <a:pt x="83419" y="33858"/>
                </a:lnTo>
                <a:lnTo>
                  <a:pt x="88144" y="38546"/>
                </a:lnTo>
                <a:lnTo>
                  <a:pt x="92609" y="43048"/>
                </a:lnTo>
                <a:lnTo>
                  <a:pt x="96739" y="47402"/>
                </a:lnTo>
                <a:lnTo>
                  <a:pt x="98711" y="49485"/>
                </a:lnTo>
                <a:lnTo>
                  <a:pt x="100609" y="51532"/>
                </a:lnTo>
                <a:lnTo>
                  <a:pt x="102432" y="53578"/>
                </a:lnTo>
                <a:lnTo>
                  <a:pt x="104181" y="55550"/>
                </a:lnTo>
                <a:lnTo>
                  <a:pt x="105855" y="57448"/>
                </a:lnTo>
                <a:lnTo>
                  <a:pt x="107455" y="59345"/>
                </a:lnTo>
                <a:lnTo>
                  <a:pt x="108980" y="61168"/>
                </a:lnTo>
                <a:lnTo>
                  <a:pt x="110431" y="62954"/>
                </a:lnTo>
                <a:lnTo>
                  <a:pt x="111808" y="64703"/>
                </a:lnTo>
                <a:lnTo>
                  <a:pt x="113110" y="66414"/>
                </a:lnTo>
                <a:lnTo>
                  <a:pt x="114636" y="68424"/>
                </a:lnTo>
                <a:lnTo>
                  <a:pt x="116050" y="70396"/>
                </a:lnTo>
                <a:lnTo>
                  <a:pt x="117315" y="72293"/>
                </a:lnTo>
                <a:lnTo>
                  <a:pt x="118468" y="74079"/>
                </a:lnTo>
                <a:lnTo>
                  <a:pt x="119510" y="75828"/>
                </a:lnTo>
                <a:lnTo>
                  <a:pt x="120440" y="77502"/>
                </a:lnTo>
                <a:lnTo>
                  <a:pt x="121221" y="79065"/>
                </a:lnTo>
                <a:lnTo>
                  <a:pt x="121928" y="80553"/>
                </a:lnTo>
                <a:lnTo>
                  <a:pt x="122486" y="82004"/>
                </a:lnTo>
                <a:lnTo>
                  <a:pt x="122933" y="83344"/>
                </a:lnTo>
                <a:lnTo>
                  <a:pt x="123119" y="83976"/>
                </a:lnTo>
                <a:lnTo>
                  <a:pt x="123268" y="84609"/>
                </a:lnTo>
                <a:lnTo>
                  <a:pt x="123379" y="85241"/>
                </a:lnTo>
                <a:lnTo>
                  <a:pt x="123491" y="85799"/>
                </a:lnTo>
                <a:lnTo>
                  <a:pt x="123528" y="86395"/>
                </a:lnTo>
                <a:lnTo>
                  <a:pt x="123565" y="86915"/>
                </a:lnTo>
                <a:lnTo>
                  <a:pt x="123565" y="87474"/>
                </a:lnTo>
                <a:lnTo>
                  <a:pt x="123528" y="87957"/>
                </a:lnTo>
                <a:lnTo>
                  <a:pt x="123491" y="88441"/>
                </a:lnTo>
                <a:lnTo>
                  <a:pt x="123379" y="88925"/>
                </a:lnTo>
                <a:lnTo>
                  <a:pt x="123268" y="89371"/>
                </a:lnTo>
                <a:lnTo>
                  <a:pt x="123119" y="89780"/>
                </a:lnTo>
                <a:lnTo>
                  <a:pt x="122858" y="90413"/>
                </a:lnTo>
                <a:lnTo>
                  <a:pt x="122486" y="90971"/>
                </a:lnTo>
                <a:lnTo>
                  <a:pt x="122077" y="91492"/>
                </a:lnTo>
                <a:lnTo>
                  <a:pt x="121593" y="91938"/>
                </a:lnTo>
                <a:lnTo>
                  <a:pt x="121035" y="92385"/>
                </a:lnTo>
                <a:lnTo>
                  <a:pt x="120403" y="92757"/>
                </a:lnTo>
                <a:lnTo>
                  <a:pt x="119733" y="93092"/>
                </a:lnTo>
                <a:lnTo>
                  <a:pt x="118989" y="93389"/>
                </a:lnTo>
                <a:lnTo>
                  <a:pt x="118133" y="93650"/>
                </a:lnTo>
                <a:lnTo>
                  <a:pt x="117240" y="93873"/>
                </a:lnTo>
                <a:lnTo>
                  <a:pt x="116310" y="94059"/>
                </a:lnTo>
                <a:lnTo>
                  <a:pt x="115268" y="94171"/>
                </a:lnTo>
                <a:lnTo>
                  <a:pt x="114189" y="94245"/>
                </a:lnTo>
                <a:lnTo>
                  <a:pt x="112999" y="94282"/>
                </a:lnTo>
                <a:lnTo>
                  <a:pt x="111771" y="94282"/>
                </a:lnTo>
                <a:lnTo>
                  <a:pt x="110506" y="94245"/>
                </a:lnTo>
                <a:lnTo>
                  <a:pt x="97558" y="93501"/>
                </a:lnTo>
                <a:lnTo>
                  <a:pt x="89744" y="93055"/>
                </a:lnTo>
                <a:lnTo>
                  <a:pt x="81782" y="92645"/>
                </a:lnTo>
                <a:lnTo>
                  <a:pt x="73745" y="92236"/>
                </a:lnTo>
                <a:lnTo>
                  <a:pt x="65708" y="91901"/>
                </a:lnTo>
                <a:lnTo>
                  <a:pt x="57746" y="91604"/>
                </a:lnTo>
                <a:lnTo>
                  <a:pt x="53839" y="91529"/>
                </a:lnTo>
                <a:lnTo>
                  <a:pt x="49970" y="91455"/>
                </a:lnTo>
                <a:lnTo>
                  <a:pt x="46175" y="91380"/>
                </a:lnTo>
                <a:lnTo>
                  <a:pt x="42491" y="91380"/>
                </a:lnTo>
                <a:lnTo>
                  <a:pt x="38845" y="91417"/>
                </a:lnTo>
                <a:lnTo>
                  <a:pt x="35310" y="91492"/>
                </a:lnTo>
                <a:lnTo>
                  <a:pt x="31627" y="91604"/>
                </a:lnTo>
                <a:lnTo>
                  <a:pt x="28167" y="91752"/>
                </a:lnTo>
                <a:lnTo>
                  <a:pt x="24930" y="91976"/>
                </a:lnTo>
                <a:lnTo>
                  <a:pt x="21916" y="92236"/>
                </a:lnTo>
                <a:lnTo>
                  <a:pt x="19088" y="92534"/>
                </a:lnTo>
                <a:lnTo>
                  <a:pt x="16446" y="92906"/>
                </a:lnTo>
                <a:lnTo>
                  <a:pt x="14028" y="93315"/>
                </a:lnTo>
                <a:lnTo>
                  <a:pt x="11795" y="93762"/>
                </a:lnTo>
                <a:lnTo>
                  <a:pt x="10568" y="94059"/>
                </a:lnTo>
                <a:lnTo>
                  <a:pt x="9451" y="94357"/>
                </a:lnTo>
                <a:lnTo>
                  <a:pt x="8372" y="94692"/>
                </a:lnTo>
                <a:lnTo>
                  <a:pt x="7368" y="95027"/>
                </a:lnTo>
                <a:lnTo>
                  <a:pt x="6438" y="95361"/>
                </a:lnTo>
                <a:lnTo>
                  <a:pt x="5545" y="95733"/>
                </a:lnTo>
                <a:lnTo>
                  <a:pt x="4763" y="96106"/>
                </a:lnTo>
                <a:lnTo>
                  <a:pt x="4019" y="96515"/>
                </a:lnTo>
                <a:lnTo>
                  <a:pt x="3312" y="96924"/>
                </a:lnTo>
                <a:lnTo>
                  <a:pt x="2717" y="97371"/>
                </a:lnTo>
                <a:lnTo>
                  <a:pt x="2159" y="97817"/>
                </a:lnTo>
                <a:lnTo>
                  <a:pt x="1675" y="98301"/>
                </a:lnTo>
                <a:lnTo>
                  <a:pt x="1229" y="98784"/>
                </a:lnTo>
                <a:lnTo>
                  <a:pt x="894" y="99305"/>
                </a:lnTo>
                <a:lnTo>
                  <a:pt x="596" y="99826"/>
                </a:lnTo>
                <a:lnTo>
                  <a:pt x="336" y="100384"/>
                </a:lnTo>
                <a:lnTo>
                  <a:pt x="224" y="100756"/>
                </a:lnTo>
                <a:lnTo>
                  <a:pt x="112" y="101128"/>
                </a:lnTo>
                <a:lnTo>
                  <a:pt x="75" y="101538"/>
                </a:lnTo>
                <a:lnTo>
                  <a:pt x="38" y="101947"/>
                </a:lnTo>
                <a:lnTo>
                  <a:pt x="1" y="102356"/>
                </a:lnTo>
                <a:lnTo>
                  <a:pt x="38" y="102766"/>
                </a:lnTo>
                <a:lnTo>
                  <a:pt x="75" y="103175"/>
                </a:lnTo>
                <a:lnTo>
                  <a:pt x="187" y="103621"/>
                </a:lnTo>
                <a:lnTo>
                  <a:pt x="299" y="104031"/>
                </a:lnTo>
                <a:lnTo>
                  <a:pt x="410" y="104477"/>
                </a:lnTo>
                <a:lnTo>
                  <a:pt x="596" y="104924"/>
                </a:lnTo>
                <a:lnTo>
                  <a:pt x="782" y="105407"/>
                </a:lnTo>
                <a:lnTo>
                  <a:pt x="1005" y="105854"/>
                </a:lnTo>
                <a:lnTo>
                  <a:pt x="1266" y="106337"/>
                </a:lnTo>
                <a:lnTo>
                  <a:pt x="1898" y="107305"/>
                </a:lnTo>
                <a:lnTo>
                  <a:pt x="2605" y="108309"/>
                </a:lnTo>
                <a:lnTo>
                  <a:pt x="3461" y="109314"/>
                </a:lnTo>
                <a:lnTo>
                  <a:pt x="4429" y="110393"/>
                </a:lnTo>
                <a:lnTo>
                  <a:pt x="5508" y="111472"/>
                </a:lnTo>
                <a:lnTo>
                  <a:pt x="6698" y="112625"/>
                </a:lnTo>
                <a:lnTo>
                  <a:pt x="8038" y="113779"/>
                </a:lnTo>
                <a:lnTo>
                  <a:pt x="9489" y="114969"/>
                </a:lnTo>
                <a:lnTo>
                  <a:pt x="11051" y="116197"/>
                </a:lnTo>
                <a:lnTo>
                  <a:pt x="15144" y="119323"/>
                </a:lnTo>
                <a:lnTo>
                  <a:pt x="19125" y="122411"/>
                </a:lnTo>
                <a:lnTo>
                  <a:pt x="23069" y="125499"/>
                </a:lnTo>
                <a:lnTo>
                  <a:pt x="26902" y="128587"/>
                </a:lnTo>
                <a:lnTo>
                  <a:pt x="30697" y="131601"/>
                </a:lnTo>
                <a:lnTo>
                  <a:pt x="34343" y="134578"/>
                </a:lnTo>
                <a:lnTo>
                  <a:pt x="41412" y="140382"/>
                </a:lnTo>
                <a:lnTo>
                  <a:pt x="48072" y="145963"/>
                </a:lnTo>
                <a:lnTo>
                  <a:pt x="54249" y="151246"/>
                </a:lnTo>
                <a:lnTo>
                  <a:pt x="59941" y="156195"/>
                </a:lnTo>
                <a:lnTo>
                  <a:pt x="65113" y="160734"/>
                </a:lnTo>
                <a:lnTo>
                  <a:pt x="66006" y="160734"/>
                </a:lnTo>
                <a:lnTo>
                  <a:pt x="60834" y="156158"/>
                </a:lnTo>
                <a:lnTo>
                  <a:pt x="55104" y="151172"/>
                </a:lnTo>
                <a:lnTo>
                  <a:pt x="48854" y="145851"/>
                </a:lnTo>
                <a:lnTo>
                  <a:pt x="42156" y="140233"/>
                </a:lnTo>
                <a:lnTo>
                  <a:pt x="38622" y="137331"/>
                </a:lnTo>
                <a:lnTo>
                  <a:pt x="35013" y="134354"/>
                </a:lnTo>
                <a:lnTo>
                  <a:pt x="31292" y="131341"/>
                </a:lnTo>
                <a:lnTo>
                  <a:pt x="27497" y="128252"/>
                </a:lnTo>
                <a:lnTo>
                  <a:pt x="23590" y="125164"/>
                </a:lnTo>
                <a:lnTo>
                  <a:pt x="19609" y="122039"/>
                </a:lnTo>
                <a:lnTo>
                  <a:pt x="15553" y="118876"/>
                </a:lnTo>
                <a:lnTo>
                  <a:pt x="11423" y="115714"/>
                </a:lnTo>
                <a:lnTo>
                  <a:pt x="9898" y="114523"/>
                </a:lnTo>
                <a:lnTo>
                  <a:pt x="8521" y="113370"/>
                </a:lnTo>
                <a:lnTo>
                  <a:pt x="7219" y="112253"/>
                </a:lnTo>
                <a:lnTo>
                  <a:pt x="6066" y="111174"/>
                </a:lnTo>
                <a:lnTo>
                  <a:pt x="5024" y="110133"/>
                </a:lnTo>
                <a:lnTo>
                  <a:pt x="4056" y="109091"/>
                </a:lnTo>
                <a:lnTo>
                  <a:pt x="3238" y="108123"/>
                </a:lnTo>
                <a:lnTo>
                  <a:pt x="2531" y="107156"/>
                </a:lnTo>
                <a:lnTo>
                  <a:pt x="1936" y="106226"/>
                </a:lnTo>
                <a:lnTo>
                  <a:pt x="1452" y="105296"/>
                </a:lnTo>
                <a:lnTo>
                  <a:pt x="1229" y="104886"/>
                </a:lnTo>
                <a:lnTo>
                  <a:pt x="1080" y="104440"/>
                </a:lnTo>
                <a:lnTo>
                  <a:pt x="931" y="104031"/>
                </a:lnTo>
                <a:lnTo>
                  <a:pt x="819" y="103621"/>
                </a:lnTo>
                <a:lnTo>
                  <a:pt x="708" y="103212"/>
                </a:lnTo>
                <a:lnTo>
                  <a:pt x="671" y="102803"/>
                </a:lnTo>
                <a:lnTo>
                  <a:pt x="633" y="102394"/>
                </a:lnTo>
                <a:lnTo>
                  <a:pt x="633" y="102021"/>
                </a:lnTo>
                <a:lnTo>
                  <a:pt x="671" y="101649"/>
                </a:lnTo>
                <a:lnTo>
                  <a:pt x="708" y="101277"/>
                </a:lnTo>
                <a:lnTo>
                  <a:pt x="782" y="100942"/>
                </a:lnTo>
                <a:lnTo>
                  <a:pt x="894" y="100570"/>
                </a:lnTo>
                <a:lnTo>
                  <a:pt x="1117" y="100087"/>
                </a:lnTo>
                <a:lnTo>
                  <a:pt x="1415" y="99603"/>
                </a:lnTo>
                <a:lnTo>
                  <a:pt x="1750" y="99119"/>
                </a:lnTo>
                <a:lnTo>
                  <a:pt x="2159" y="98673"/>
                </a:lnTo>
                <a:lnTo>
                  <a:pt x="2643" y="98226"/>
                </a:lnTo>
                <a:lnTo>
                  <a:pt x="3163" y="97780"/>
                </a:lnTo>
                <a:lnTo>
                  <a:pt x="3759" y="97371"/>
                </a:lnTo>
                <a:lnTo>
                  <a:pt x="4429" y="96961"/>
                </a:lnTo>
                <a:lnTo>
                  <a:pt x="5135" y="96589"/>
                </a:lnTo>
                <a:lnTo>
                  <a:pt x="5917" y="96217"/>
                </a:lnTo>
                <a:lnTo>
                  <a:pt x="6773" y="95882"/>
                </a:lnTo>
                <a:lnTo>
                  <a:pt x="7666" y="95547"/>
                </a:lnTo>
                <a:lnTo>
                  <a:pt x="8633" y="95213"/>
                </a:lnTo>
                <a:lnTo>
                  <a:pt x="9675" y="94915"/>
                </a:lnTo>
                <a:lnTo>
                  <a:pt x="10754" y="94617"/>
                </a:lnTo>
                <a:lnTo>
                  <a:pt x="11907" y="94357"/>
                </a:lnTo>
                <a:lnTo>
                  <a:pt x="14140" y="93910"/>
                </a:lnTo>
                <a:lnTo>
                  <a:pt x="16558" y="93501"/>
                </a:lnTo>
                <a:lnTo>
                  <a:pt x="19162" y="93129"/>
                </a:lnTo>
                <a:lnTo>
                  <a:pt x="21990" y="92831"/>
                </a:lnTo>
                <a:lnTo>
                  <a:pt x="25004" y="92571"/>
                </a:lnTo>
                <a:lnTo>
                  <a:pt x="28204" y="92348"/>
                </a:lnTo>
                <a:lnTo>
                  <a:pt x="31664" y="92199"/>
                </a:lnTo>
                <a:lnTo>
                  <a:pt x="35348" y="92087"/>
                </a:lnTo>
                <a:lnTo>
                  <a:pt x="38845" y="92013"/>
                </a:lnTo>
                <a:lnTo>
                  <a:pt x="42491" y="91976"/>
                </a:lnTo>
                <a:lnTo>
                  <a:pt x="46212" y="91976"/>
                </a:lnTo>
                <a:lnTo>
                  <a:pt x="49970" y="92050"/>
                </a:lnTo>
                <a:lnTo>
                  <a:pt x="53839" y="92124"/>
                </a:lnTo>
                <a:lnTo>
                  <a:pt x="57746" y="92199"/>
                </a:lnTo>
                <a:lnTo>
                  <a:pt x="65708" y="92496"/>
                </a:lnTo>
                <a:lnTo>
                  <a:pt x="73708" y="92831"/>
                </a:lnTo>
                <a:lnTo>
                  <a:pt x="81782" y="93241"/>
                </a:lnTo>
                <a:lnTo>
                  <a:pt x="89707" y="93650"/>
                </a:lnTo>
                <a:lnTo>
                  <a:pt x="97520" y="94096"/>
                </a:lnTo>
                <a:lnTo>
                  <a:pt x="110469" y="94841"/>
                </a:lnTo>
                <a:lnTo>
                  <a:pt x="111808" y="94878"/>
                </a:lnTo>
                <a:lnTo>
                  <a:pt x="113073" y="94878"/>
                </a:lnTo>
                <a:lnTo>
                  <a:pt x="114301" y="94841"/>
                </a:lnTo>
                <a:lnTo>
                  <a:pt x="115417" y="94766"/>
                </a:lnTo>
                <a:lnTo>
                  <a:pt x="116496" y="94617"/>
                </a:lnTo>
                <a:lnTo>
                  <a:pt x="117501" y="94431"/>
                </a:lnTo>
                <a:lnTo>
                  <a:pt x="118431" y="94208"/>
                </a:lnTo>
                <a:lnTo>
                  <a:pt x="119287" y="93910"/>
                </a:lnTo>
                <a:lnTo>
                  <a:pt x="120105" y="93575"/>
                </a:lnTo>
                <a:lnTo>
                  <a:pt x="120812" y="93203"/>
                </a:lnTo>
                <a:lnTo>
                  <a:pt x="121482" y="92794"/>
                </a:lnTo>
                <a:lnTo>
                  <a:pt x="122040" y="92348"/>
                </a:lnTo>
                <a:lnTo>
                  <a:pt x="122561" y="91827"/>
                </a:lnTo>
                <a:lnTo>
                  <a:pt x="123007" y="91269"/>
                </a:lnTo>
                <a:lnTo>
                  <a:pt x="123379" y="90673"/>
                </a:lnTo>
                <a:lnTo>
                  <a:pt x="123677" y="90004"/>
                </a:lnTo>
                <a:lnTo>
                  <a:pt x="123826" y="89557"/>
                </a:lnTo>
                <a:lnTo>
                  <a:pt x="123975" y="89036"/>
                </a:lnTo>
                <a:lnTo>
                  <a:pt x="124049" y="88515"/>
                </a:lnTo>
                <a:lnTo>
                  <a:pt x="124124" y="87994"/>
                </a:lnTo>
                <a:lnTo>
                  <a:pt x="124161" y="87436"/>
                </a:lnTo>
                <a:lnTo>
                  <a:pt x="124161" y="86841"/>
                </a:lnTo>
                <a:lnTo>
                  <a:pt x="124124" y="86246"/>
                </a:lnTo>
                <a:lnTo>
                  <a:pt x="124049" y="85613"/>
                </a:lnTo>
                <a:lnTo>
                  <a:pt x="123937" y="84981"/>
                </a:lnTo>
                <a:lnTo>
                  <a:pt x="123789" y="84311"/>
                </a:lnTo>
                <a:lnTo>
                  <a:pt x="123640" y="83604"/>
                </a:lnTo>
                <a:lnTo>
                  <a:pt x="123417" y="82897"/>
                </a:lnTo>
                <a:lnTo>
                  <a:pt x="123193" y="82153"/>
                </a:lnTo>
                <a:lnTo>
                  <a:pt x="122896" y="81409"/>
                </a:lnTo>
                <a:lnTo>
                  <a:pt x="122598" y="80627"/>
                </a:lnTo>
                <a:lnTo>
                  <a:pt x="122263" y="79846"/>
                </a:lnTo>
                <a:lnTo>
                  <a:pt x="121556" y="78358"/>
                </a:lnTo>
                <a:lnTo>
                  <a:pt x="120738" y="76795"/>
                </a:lnTo>
                <a:lnTo>
                  <a:pt x="119808" y="75195"/>
                </a:lnTo>
                <a:lnTo>
                  <a:pt x="118803" y="73484"/>
                </a:lnTo>
                <a:lnTo>
                  <a:pt x="117650" y="71735"/>
                </a:lnTo>
                <a:lnTo>
                  <a:pt x="116422" y="69912"/>
                </a:lnTo>
                <a:lnTo>
                  <a:pt x="115045" y="68014"/>
                </a:lnTo>
                <a:lnTo>
                  <a:pt x="113594" y="66042"/>
                </a:lnTo>
                <a:lnTo>
                  <a:pt x="112292" y="64331"/>
                </a:lnTo>
                <a:lnTo>
                  <a:pt x="110915" y="62582"/>
                </a:lnTo>
                <a:lnTo>
                  <a:pt x="109464" y="60796"/>
                </a:lnTo>
                <a:lnTo>
                  <a:pt x="107938" y="58973"/>
                </a:lnTo>
                <a:lnTo>
                  <a:pt x="106301" y="57075"/>
                </a:lnTo>
                <a:lnTo>
                  <a:pt x="104627" y="55141"/>
                </a:lnTo>
                <a:lnTo>
                  <a:pt x="102878" y="53169"/>
                </a:lnTo>
                <a:lnTo>
                  <a:pt x="101055" y="51160"/>
                </a:lnTo>
                <a:lnTo>
                  <a:pt x="99158" y="49076"/>
                </a:lnTo>
                <a:lnTo>
                  <a:pt x="97186" y="46992"/>
                </a:lnTo>
                <a:lnTo>
                  <a:pt x="93018" y="42639"/>
                </a:lnTo>
                <a:lnTo>
                  <a:pt x="88591" y="38100"/>
                </a:lnTo>
                <a:lnTo>
                  <a:pt x="83866" y="33449"/>
                </a:lnTo>
                <a:lnTo>
                  <a:pt x="78731" y="28501"/>
                </a:lnTo>
                <a:lnTo>
                  <a:pt x="73671" y="23664"/>
                </a:lnTo>
                <a:lnTo>
                  <a:pt x="68685" y="19050"/>
                </a:lnTo>
                <a:lnTo>
                  <a:pt x="63848" y="14622"/>
                </a:lnTo>
                <a:lnTo>
                  <a:pt x="59234" y="10455"/>
                </a:lnTo>
                <a:lnTo>
                  <a:pt x="54881" y="6586"/>
                </a:lnTo>
                <a:lnTo>
                  <a:pt x="50900" y="3088"/>
                </a:lnTo>
                <a:lnTo>
                  <a:pt x="47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28" name="Google Shape;128;p12"/>
          <p:cNvSpPr txBox="1"/>
          <p:nvPr>
            <p:ph idx="12" type="sldNum"/>
          </p:nvPr>
        </p:nvSpPr>
        <p:spPr>
          <a:xfrm>
            <a:off x="6080700" y="3995650"/>
            <a:ext cx="2834700" cy="393600"/>
          </a:xfrm>
          <a:prstGeom prst="rect">
            <a:avLst/>
          </a:prstGeom>
          <a:noFill/>
          <a:ln>
            <a:noFill/>
          </a:ln>
        </p:spPr>
        <p:txBody>
          <a:bodyPr anchorCtr="0" anchor="ctr" bIns="91425" lIns="91425" spcFirstLastPara="1" rIns="91425" wrap="square" tIns="91425">
            <a:noAutofit/>
          </a:bodyPr>
          <a:lstStyle>
            <a:lvl1pPr lvl="0" algn="r">
              <a:buNone/>
              <a:defRPr sz="700">
                <a:solidFill>
                  <a:schemeClr val="dk2"/>
                </a:solidFill>
                <a:latin typeface="Nunito Sans"/>
                <a:ea typeface="Nunito Sans"/>
                <a:cs typeface="Nunito Sans"/>
                <a:sym typeface="Nunito Sans"/>
              </a:defRPr>
            </a:lvl1pPr>
            <a:lvl2pPr lvl="1" algn="r">
              <a:buNone/>
              <a:defRPr sz="700">
                <a:solidFill>
                  <a:schemeClr val="dk2"/>
                </a:solidFill>
                <a:latin typeface="Nunito Sans"/>
                <a:ea typeface="Nunito Sans"/>
                <a:cs typeface="Nunito Sans"/>
                <a:sym typeface="Nunito Sans"/>
              </a:defRPr>
            </a:lvl2pPr>
            <a:lvl3pPr lvl="2" algn="r">
              <a:buNone/>
              <a:defRPr sz="700">
                <a:solidFill>
                  <a:schemeClr val="dk2"/>
                </a:solidFill>
                <a:latin typeface="Nunito Sans"/>
                <a:ea typeface="Nunito Sans"/>
                <a:cs typeface="Nunito Sans"/>
                <a:sym typeface="Nunito Sans"/>
              </a:defRPr>
            </a:lvl3pPr>
            <a:lvl4pPr lvl="3" algn="r">
              <a:buNone/>
              <a:defRPr sz="700">
                <a:solidFill>
                  <a:schemeClr val="dk2"/>
                </a:solidFill>
                <a:latin typeface="Nunito Sans"/>
                <a:ea typeface="Nunito Sans"/>
                <a:cs typeface="Nunito Sans"/>
                <a:sym typeface="Nunito Sans"/>
              </a:defRPr>
            </a:lvl4pPr>
            <a:lvl5pPr lvl="4" algn="r">
              <a:buNone/>
              <a:defRPr sz="700">
                <a:solidFill>
                  <a:schemeClr val="dk2"/>
                </a:solidFill>
                <a:latin typeface="Nunito Sans"/>
                <a:ea typeface="Nunito Sans"/>
                <a:cs typeface="Nunito Sans"/>
                <a:sym typeface="Nunito Sans"/>
              </a:defRPr>
            </a:lvl5pPr>
            <a:lvl6pPr lvl="5" algn="r">
              <a:buNone/>
              <a:defRPr sz="700">
                <a:solidFill>
                  <a:schemeClr val="dk2"/>
                </a:solidFill>
                <a:latin typeface="Nunito Sans"/>
                <a:ea typeface="Nunito Sans"/>
                <a:cs typeface="Nunito Sans"/>
                <a:sym typeface="Nunito Sans"/>
              </a:defRPr>
            </a:lvl6pPr>
            <a:lvl7pPr lvl="6" algn="r">
              <a:buNone/>
              <a:defRPr sz="700">
                <a:solidFill>
                  <a:schemeClr val="dk2"/>
                </a:solidFill>
                <a:latin typeface="Nunito Sans"/>
                <a:ea typeface="Nunito Sans"/>
                <a:cs typeface="Nunito Sans"/>
                <a:sym typeface="Nunito Sans"/>
              </a:defRPr>
            </a:lvl7pPr>
            <a:lvl8pPr lvl="7" algn="r">
              <a:buNone/>
              <a:defRPr sz="700">
                <a:solidFill>
                  <a:schemeClr val="dk2"/>
                </a:solidFill>
                <a:latin typeface="Nunito Sans"/>
                <a:ea typeface="Nunito Sans"/>
                <a:cs typeface="Nunito Sans"/>
                <a:sym typeface="Nunito Sans"/>
              </a:defRPr>
            </a:lvl8pPr>
            <a:lvl9pPr lvl="8" algn="r">
              <a:buNone/>
              <a:defRPr sz="700">
                <a:solidFill>
                  <a:schemeClr val="dk2"/>
                </a:solidFill>
                <a:latin typeface="Nunito Sans"/>
                <a:ea typeface="Nunito Sans"/>
                <a:cs typeface="Nunito Sans"/>
                <a:sym typeface="Nunito Sans"/>
              </a:defRPr>
            </a:lvl9pPr>
          </a:lstStyle>
          <a:p>
            <a:pPr indent="0" lvl="0" marL="0" rtl="0" algn="r">
              <a:spcBef>
                <a:spcPts val="0"/>
              </a:spcBef>
              <a:spcAft>
                <a:spcPts val="0"/>
              </a:spcAft>
              <a:buNone/>
            </a:pPr>
            <a:r>
              <a:rPr lang="en"/>
              <a:t>Month </a:t>
            </a:r>
            <a:r>
              <a:rPr lang="en" sz="600"/>
              <a:t>🞹</a:t>
            </a:r>
            <a:r>
              <a:rPr lang="en"/>
              <a:t> Year </a:t>
            </a:r>
            <a:r>
              <a:rPr lang="en" sz="600"/>
              <a:t>🞹</a:t>
            </a:r>
            <a:r>
              <a:rPr lang="en"/>
              <a:t> </a:t>
            </a:r>
            <a:fld id="{00000000-1234-1234-1234-123412341234}" type="slidenum">
              <a:rPr lang="en"/>
              <a:t>‹#›</a:t>
            </a:fld>
            <a:endParaRPr/>
          </a:p>
        </p:txBody>
      </p:sp>
      <p:sp>
        <p:nvSpPr>
          <p:cNvPr id="129" name="Google Shape;129;p12"/>
          <p:cNvSpPr txBox="1"/>
          <p:nvPr>
            <p:ph idx="1" type="body"/>
          </p:nvPr>
        </p:nvSpPr>
        <p:spPr>
          <a:xfrm>
            <a:off x="22860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Font typeface="Nunito Sans"/>
              <a:buChar char="●"/>
              <a:defRPr/>
            </a:lvl1pPr>
            <a:lvl2pPr indent="-304800" lvl="1" marL="914400">
              <a:spcBef>
                <a:spcPts val="800"/>
              </a:spcBef>
              <a:spcAft>
                <a:spcPts val="0"/>
              </a:spcAft>
              <a:buSzPts val="1200"/>
              <a:buFont typeface="Nunito Sans"/>
              <a:buChar char="○"/>
              <a:defRPr/>
            </a:lvl2pPr>
            <a:lvl3pPr indent="-304800" lvl="2" marL="1371600">
              <a:spcBef>
                <a:spcPts val="800"/>
              </a:spcBef>
              <a:spcAft>
                <a:spcPts val="0"/>
              </a:spcAft>
              <a:buSzPts val="1200"/>
              <a:buFont typeface="Nunito Sans"/>
              <a:buChar char="■"/>
              <a:defRPr/>
            </a:lvl3pPr>
            <a:lvl4pPr indent="-304800" lvl="3" marL="1828800">
              <a:spcBef>
                <a:spcPts val="800"/>
              </a:spcBef>
              <a:spcAft>
                <a:spcPts val="0"/>
              </a:spcAft>
              <a:buSzPts val="1200"/>
              <a:buFont typeface="Nunito Sans"/>
              <a:buChar char="●"/>
              <a:defRPr/>
            </a:lvl4pPr>
            <a:lvl5pPr indent="-304800" lvl="4" marL="2286000">
              <a:spcBef>
                <a:spcPts val="800"/>
              </a:spcBef>
              <a:spcAft>
                <a:spcPts val="0"/>
              </a:spcAft>
              <a:buSzPts val="1200"/>
              <a:buFont typeface="Nunito Sans"/>
              <a:buChar char="○"/>
              <a:defRPr/>
            </a:lvl5pPr>
            <a:lvl6pPr indent="-304800" lvl="5" marL="2743200">
              <a:spcBef>
                <a:spcPts val="800"/>
              </a:spcBef>
              <a:spcAft>
                <a:spcPts val="0"/>
              </a:spcAft>
              <a:buSzPts val="1200"/>
              <a:buFont typeface="Nunito Sans"/>
              <a:buChar char="■"/>
              <a:defRPr/>
            </a:lvl6pPr>
            <a:lvl7pPr indent="-304800" lvl="6" marL="3200400">
              <a:spcBef>
                <a:spcPts val="800"/>
              </a:spcBef>
              <a:spcAft>
                <a:spcPts val="0"/>
              </a:spcAft>
              <a:buSzPts val="1200"/>
              <a:buFont typeface="Nunito Sans"/>
              <a:buChar char="●"/>
              <a:defRPr/>
            </a:lvl7pPr>
            <a:lvl8pPr indent="-304800" lvl="7" marL="3657600">
              <a:spcBef>
                <a:spcPts val="800"/>
              </a:spcBef>
              <a:spcAft>
                <a:spcPts val="0"/>
              </a:spcAft>
              <a:buSzPts val="1200"/>
              <a:buFont typeface="Nunito Sans"/>
              <a:buChar char="○"/>
              <a:defRPr/>
            </a:lvl8pPr>
            <a:lvl9pPr indent="-304800" lvl="8" marL="4114800">
              <a:spcBef>
                <a:spcPts val="800"/>
              </a:spcBef>
              <a:spcAft>
                <a:spcPts val="800"/>
              </a:spcAft>
              <a:buSzPts val="1200"/>
              <a:buFont typeface="Nunito Sans"/>
              <a:buChar char="■"/>
              <a:defRPr/>
            </a:lvl9pPr>
          </a:lstStyle>
          <a:p/>
        </p:txBody>
      </p:sp>
      <p:sp>
        <p:nvSpPr>
          <p:cNvPr id="130" name="Google Shape;130;p12"/>
          <p:cNvSpPr/>
          <p:nvPr>
            <p:ph idx="2" type="pic"/>
          </p:nvPr>
        </p:nvSpPr>
        <p:spPr>
          <a:xfrm>
            <a:off x="5212300" y="460300"/>
            <a:ext cx="3702900" cy="4136100"/>
          </a:xfrm>
          <a:prstGeom prst="roundRect">
            <a:avLst>
              <a:gd fmla="val 6865" name="adj"/>
            </a:avLst>
          </a:prstGeom>
          <a:noFill/>
          <a:ln>
            <a:noFill/>
          </a:ln>
        </p:spPr>
      </p:sp>
      <p:sp>
        <p:nvSpPr>
          <p:cNvPr id="131" name="Google Shape;131;p12"/>
          <p:cNvSpPr txBox="1"/>
          <p:nvPr>
            <p:ph type="title"/>
          </p:nvPr>
        </p:nvSpPr>
        <p:spPr>
          <a:xfrm>
            <a:off x="22860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32" name="Google Shape;132;p12"/>
          <p:cNvSpPr/>
          <p:nvPr/>
        </p:nvSpPr>
        <p:spPr>
          <a:xfrm>
            <a:off x="7766436" y="148752"/>
            <a:ext cx="1377568" cy="2421760"/>
          </a:xfrm>
          <a:custGeom>
            <a:rect b="b" l="l" r="r" t="t"/>
            <a:pathLst>
              <a:path extrusionOk="0" h="75680" w="43049">
                <a:moveTo>
                  <a:pt x="10456" y="1"/>
                </a:moveTo>
                <a:lnTo>
                  <a:pt x="9414" y="38"/>
                </a:lnTo>
                <a:lnTo>
                  <a:pt x="8409" y="112"/>
                </a:lnTo>
                <a:lnTo>
                  <a:pt x="7479" y="187"/>
                </a:lnTo>
                <a:lnTo>
                  <a:pt x="6586" y="336"/>
                </a:lnTo>
                <a:lnTo>
                  <a:pt x="5768" y="522"/>
                </a:lnTo>
                <a:lnTo>
                  <a:pt x="4986" y="708"/>
                </a:lnTo>
                <a:lnTo>
                  <a:pt x="4279" y="931"/>
                </a:lnTo>
                <a:lnTo>
                  <a:pt x="3610" y="1229"/>
                </a:lnTo>
                <a:lnTo>
                  <a:pt x="3014" y="1526"/>
                </a:lnTo>
                <a:lnTo>
                  <a:pt x="2456" y="1861"/>
                </a:lnTo>
                <a:lnTo>
                  <a:pt x="1972" y="2270"/>
                </a:lnTo>
                <a:lnTo>
                  <a:pt x="1526" y="2680"/>
                </a:lnTo>
                <a:lnTo>
                  <a:pt x="1154" y="3126"/>
                </a:lnTo>
                <a:lnTo>
                  <a:pt x="893" y="3461"/>
                </a:lnTo>
                <a:lnTo>
                  <a:pt x="707" y="3796"/>
                </a:lnTo>
                <a:lnTo>
                  <a:pt x="521" y="4168"/>
                </a:lnTo>
                <a:lnTo>
                  <a:pt x="373" y="4540"/>
                </a:lnTo>
                <a:lnTo>
                  <a:pt x="261" y="4912"/>
                </a:lnTo>
                <a:lnTo>
                  <a:pt x="149" y="5321"/>
                </a:lnTo>
                <a:lnTo>
                  <a:pt x="75" y="5731"/>
                </a:lnTo>
                <a:lnTo>
                  <a:pt x="38" y="6177"/>
                </a:lnTo>
                <a:lnTo>
                  <a:pt x="0" y="6624"/>
                </a:lnTo>
                <a:lnTo>
                  <a:pt x="0" y="7070"/>
                </a:lnTo>
                <a:lnTo>
                  <a:pt x="38" y="7554"/>
                </a:lnTo>
                <a:lnTo>
                  <a:pt x="112" y="8075"/>
                </a:lnTo>
                <a:lnTo>
                  <a:pt x="187" y="8558"/>
                </a:lnTo>
                <a:lnTo>
                  <a:pt x="298" y="9117"/>
                </a:lnTo>
                <a:lnTo>
                  <a:pt x="596" y="10196"/>
                </a:lnTo>
                <a:lnTo>
                  <a:pt x="1005" y="11386"/>
                </a:lnTo>
                <a:lnTo>
                  <a:pt x="1489" y="12614"/>
                </a:lnTo>
                <a:lnTo>
                  <a:pt x="2121" y="13916"/>
                </a:lnTo>
                <a:lnTo>
                  <a:pt x="2828" y="15256"/>
                </a:lnTo>
                <a:lnTo>
                  <a:pt x="3684" y="16707"/>
                </a:lnTo>
                <a:lnTo>
                  <a:pt x="4614" y="18195"/>
                </a:lnTo>
                <a:lnTo>
                  <a:pt x="5656" y="19758"/>
                </a:lnTo>
                <a:lnTo>
                  <a:pt x="6772" y="21358"/>
                </a:lnTo>
                <a:lnTo>
                  <a:pt x="9525" y="25190"/>
                </a:lnTo>
                <a:lnTo>
                  <a:pt x="12204" y="28985"/>
                </a:lnTo>
                <a:lnTo>
                  <a:pt x="14809" y="32706"/>
                </a:lnTo>
                <a:lnTo>
                  <a:pt x="17376" y="36426"/>
                </a:lnTo>
                <a:lnTo>
                  <a:pt x="22325" y="43682"/>
                </a:lnTo>
                <a:lnTo>
                  <a:pt x="27050" y="50714"/>
                </a:lnTo>
                <a:lnTo>
                  <a:pt x="31478" y="57486"/>
                </a:lnTo>
                <a:lnTo>
                  <a:pt x="35645" y="63922"/>
                </a:lnTo>
                <a:lnTo>
                  <a:pt x="39514" y="69987"/>
                </a:lnTo>
                <a:lnTo>
                  <a:pt x="43049" y="75680"/>
                </a:lnTo>
                <a:lnTo>
                  <a:pt x="43049" y="74526"/>
                </a:lnTo>
                <a:lnTo>
                  <a:pt x="39514" y="68908"/>
                </a:lnTo>
                <a:lnTo>
                  <a:pt x="35682" y="62918"/>
                </a:lnTo>
                <a:lnTo>
                  <a:pt x="31589" y="56555"/>
                </a:lnTo>
                <a:lnTo>
                  <a:pt x="27199" y="49895"/>
                </a:lnTo>
                <a:lnTo>
                  <a:pt x="22548" y="42975"/>
                </a:lnTo>
                <a:lnTo>
                  <a:pt x="17674" y="35831"/>
                </a:lnTo>
                <a:lnTo>
                  <a:pt x="15144" y="32185"/>
                </a:lnTo>
                <a:lnTo>
                  <a:pt x="12576" y="28501"/>
                </a:lnTo>
                <a:lnTo>
                  <a:pt x="9935" y="24781"/>
                </a:lnTo>
                <a:lnTo>
                  <a:pt x="7256" y="21023"/>
                </a:lnTo>
                <a:lnTo>
                  <a:pt x="6177" y="19460"/>
                </a:lnTo>
                <a:lnTo>
                  <a:pt x="5172" y="17972"/>
                </a:lnTo>
                <a:lnTo>
                  <a:pt x="4279" y="16521"/>
                </a:lnTo>
                <a:lnTo>
                  <a:pt x="3461" y="15144"/>
                </a:lnTo>
                <a:lnTo>
                  <a:pt x="2754" y="13805"/>
                </a:lnTo>
                <a:lnTo>
                  <a:pt x="2158" y="12577"/>
                </a:lnTo>
                <a:lnTo>
                  <a:pt x="1638" y="11386"/>
                </a:lnTo>
                <a:lnTo>
                  <a:pt x="1266" y="10233"/>
                </a:lnTo>
                <a:lnTo>
                  <a:pt x="931" y="9191"/>
                </a:lnTo>
                <a:lnTo>
                  <a:pt x="745" y="8186"/>
                </a:lnTo>
                <a:lnTo>
                  <a:pt x="670" y="7703"/>
                </a:lnTo>
                <a:lnTo>
                  <a:pt x="633" y="7219"/>
                </a:lnTo>
                <a:lnTo>
                  <a:pt x="633" y="6773"/>
                </a:lnTo>
                <a:lnTo>
                  <a:pt x="633" y="6363"/>
                </a:lnTo>
                <a:lnTo>
                  <a:pt x="670" y="5954"/>
                </a:lnTo>
                <a:lnTo>
                  <a:pt x="745" y="5545"/>
                </a:lnTo>
                <a:lnTo>
                  <a:pt x="819" y="5173"/>
                </a:lnTo>
                <a:lnTo>
                  <a:pt x="931" y="4801"/>
                </a:lnTo>
                <a:lnTo>
                  <a:pt x="1042" y="4428"/>
                </a:lnTo>
                <a:lnTo>
                  <a:pt x="1228" y="4094"/>
                </a:lnTo>
                <a:lnTo>
                  <a:pt x="1414" y="3796"/>
                </a:lnTo>
                <a:lnTo>
                  <a:pt x="1600" y="3498"/>
                </a:lnTo>
                <a:lnTo>
                  <a:pt x="1972" y="3089"/>
                </a:lnTo>
                <a:lnTo>
                  <a:pt x="2382" y="2680"/>
                </a:lnTo>
                <a:lnTo>
                  <a:pt x="2865" y="2345"/>
                </a:lnTo>
                <a:lnTo>
                  <a:pt x="3386" y="2010"/>
                </a:lnTo>
                <a:lnTo>
                  <a:pt x="3944" y="1750"/>
                </a:lnTo>
                <a:lnTo>
                  <a:pt x="4577" y="1489"/>
                </a:lnTo>
                <a:lnTo>
                  <a:pt x="5284" y="1266"/>
                </a:lnTo>
                <a:lnTo>
                  <a:pt x="6028" y="1080"/>
                </a:lnTo>
                <a:lnTo>
                  <a:pt x="6809" y="894"/>
                </a:lnTo>
                <a:lnTo>
                  <a:pt x="7665" y="782"/>
                </a:lnTo>
                <a:lnTo>
                  <a:pt x="8595" y="708"/>
                </a:lnTo>
                <a:lnTo>
                  <a:pt x="9563" y="633"/>
                </a:lnTo>
                <a:lnTo>
                  <a:pt x="10567" y="596"/>
                </a:lnTo>
                <a:lnTo>
                  <a:pt x="11646" y="633"/>
                </a:lnTo>
                <a:lnTo>
                  <a:pt x="12762" y="671"/>
                </a:lnTo>
                <a:lnTo>
                  <a:pt x="13953" y="745"/>
                </a:lnTo>
                <a:lnTo>
                  <a:pt x="16223" y="931"/>
                </a:lnTo>
                <a:lnTo>
                  <a:pt x="18641" y="1266"/>
                </a:lnTo>
                <a:lnTo>
                  <a:pt x="21246" y="1675"/>
                </a:lnTo>
                <a:lnTo>
                  <a:pt x="24036" y="2196"/>
                </a:lnTo>
                <a:lnTo>
                  <a:pt x="26976" y="2829"/>
                </a:lnTo>
                <a:lnTo>
                  <a:pt x="30138" y="3573"/>
                </a:lnTo>
                <a:lnTo>
                  <a:pt x="33487" y="4428"/>
                </a:lnTo>
                <a:lnTo>
                  <a:pt x="37021" y="5359"/>
                </a:lnTo>
                <a:lnTo>
                  <a:pt x="39998" y="6214"/>
                </a:lnTo>
                <a:lnTo>
                  <a:pt x="43049" y="7107"/>
                </a:lnTo>
                <a:lnTo>
                  <a:pt x="43049" y="6475"/>
                </a:lnTo>
                <a:lnTo>
                  <a:pt x="40072" y="5619"/>
                </a:lnTo>
                <a:lnTo>
                  <a:pt x="37170" y="4801"/>
                </a:lnTo>
                <a:lnTo>
                  <a:pt x="33636" y="3833"/>
                </a:lnTo>
                <a:lnTo>
                  <a:pt x="30250" y="2977"/>
                </a:lnTo>
                <a:lnTo>
                  <a:pt x="27087" y="2233"/>
                </a:lnTo>
                <a:lnTo>
                  <a:pt x="24111" y="1601"/>
                </a:lnTo>
                <a:lnTo>
                  <a:pt x="21320" y="1080"/>
                </a:lnTo>
                <a:lnTo>
                  <a:pt x="18716" y="671"/>
                </a:lnTo>
                <a:lnTo>
                  <a:pt x="16260" y="336"/>
                </a:lnTo>
                <a:lnTo>
                  <a:pt x="13990" y="150"/>
                </a:lnTo>
                <a:lnTo>
                  <a:pt x="12762" y="75"/>
                </a:lnTo>
                <a:lnTo>
                  <a:pt x="11609" y="38"/>
                </a:lnTo>
                <a:lnTo>
                  <a:pt x="10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33" name="Google Shape;133;p12"/>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2"/>
                </a:solidFill>
                <a:latin typeface="Nunito Sans"/>
                <a:ea typeface="Nunito Sans"/>
                <a:cs typeface="Nunito Sans"/>
                <a:sym typeface="Nunito Sans"/>
              </a:rPr>
              <a:t>‹#›</a:t>
            </a:fld>
            <a:endParaRPr sz="700">
              <a:solidFill>
                <a:schemeClr val="dk2"/>
              </a:solidFill>
              <a:latin typeface="Nunito Sans"/>
              <a:ea typeface="Nunito Sans"/>
              <a:cs typeface="Nunito Sans"/>
              <a:sym typeface="Nunito Sans"/>
            </a:endParaRPr>
          </a:p>
        </p:txBody>
      </p:sp>
      <p:sp>
        <p:nvSpPr>
          <p:cNvPr id="134" name="Google Shape;134;p12"/>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BLANK_1_1_1_1_1_1_1_1_1_1_1_1_2">
    <p:spTree>
      <p:nvGrpSpPr>
        <p:cNvPr id="135" name="Shape 135"/>
        <p:cNvGrpSpPr/>
        <p:nvPr/>
      </p:nvGrpSpPr>
      <p:grpSpPr>
        <a:xfrm>
          <a:off x="0" y="0"/>
          <a:ext cx="0" cy="0"/>
          <a:chOff x="0" y="0"/>
          <a:chExt cx="0" cy="0"/>
        </a:xfrm>
      </p:grpSpPr>
      <p:pic>
        <p:nvPicPr>
          <p:cNvPr id="136" name="Google Shape;136;p13"/>
          <p:cNvPicPr preferRelativeResize="0"/>
          <p:nvPr/>
        </p:nvPicPr>
        <p:blipFill rotWithShape="1">
          <a:blip r:embed="rId2">
            <a:alphaModFix/>
          </a:blip>
          <a:srcRect b="59420" l="0" r="0" t="0"/>
          <a:stretch/>
        </p:blipFill>
        <p:spPr>
          <a:xfrm>
            <a:off x="4246500" y="3605146"/>
            <a:ext cx="3791099" cy="1538350"/>
          </a:xfrm>
          <a:prstGeom prst="rect">
            <a:avLst/>
          </a:prstGeom>
          <a:noFill/>
          <a:ln>
            <a:noFill/>
          </a:ln>
        </p:spPr>
      </p:pic>
      <p:sp>
        <p:nvSpPr>
          <p:cNvPr id="137" name="Google Shape;137;p13"/>
          <p:cNvSpPr/>
          <p:nvPr/>
        </p:nvSpPr>
        <p:spPr>
          <a:xfrm rot="-5400000">
            <a:off x="5152931" y="-3996218"/>
            <a:ext cx="7978200" cy="7978200"/>
          </a:xfrm>
          <a:prstGeom prst="pie">
            <a:avLst>
              <a:gd fmla="val 10792592" name="adj1"/>
              <a:gd fmla="val 16198514" name="adj2"/>
            </a:avLst>
          </a:prstGeom>
          <a:gradFill>
            <a:gsLst>
              <a:gs pos="0">
                <a:schemeClr val="accent1"/>
              </a:gs>
              <a:gs pos="50000">
                <a:schemeClr val="dk2"/>
              </a:gs>
              <a:gs pos="100000">
                <a:schemeClr val="dk2"/>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pic>
        <p:nvPicPr>
          <p:cNvPr id="138" name="Google Shape;138;p13"/>
          <p:cNvPicPr preferRelativeResize="0"/>
          <p:nvPr/>
        </p:nvPicPr>
        <p:blipFill rotWithShape="1">
          <a:blip r:embed="rId3">
            <a:alphaModFix/>
          </a:blip>
          <a:srcRect b="34691" l="149" r="0" t="0"/>
          <a:stretch/>
        </p:blipFill>
        <p:spPr>
          <a:xfrm rot="10800000">
            <a:off x="3915350" y="-2066"/>
            <a:ext cx="3992800" cy="2611474"/>
          </a:xfrm>
          <a:prstGeom prst="rect">
            <a:avLst/>
          </a:prstGeom>
          <a:noFill/>
          <a:ln>
            <a:noFill/>
          </a:ln>
        </p:spPr>
      </p:pic>
      <p:sp>
        <p:nvSpPr>
          <p:cNvPr id="139" name="Google Shape;139;p13"/>
          <p:cNvSpPr/>
          <p:nvPr/>
        </p:nvSpPr>
        <p:spPr>
          <a:xfrm>
            <a:off x="4638645" y="1838308"/>
            <a:ext cx="4505344" cy="3305184"/>
          </a:xfrm>
          <a:custGeom>
            <a:rect b="b" l="l" r="r" t="t"/>
            <a:pathLst>
              <a:path extrusionOk="0" h="103287" w="140792">
                <a:moveTo>
                  <a:pt x="23664" y="596"/>
                </a:moveTo>
                <a:lnTo>
                  <a:pt x="24892" y="633"/>
                </a:lnTo>
                <a:lnTo>
                  <a:pt x="26120" y="670"/>
                </a:lnTo>
                <a:lnTo>
                  <a:pt x="27348" y="782"/>
                </a:lnTo>
                <a:lnTo>
                  <a:pt x="28576" y="931"/>
                </a:lnTo>
                <a:lnTo>
                  <a:pt x="29766" y="1117"/>
                </a:lnTo>
                <a:lnTo>
                  <a:pt x="30994" y="1340"/>
                </a:lnTo>
                <a:lnTo>
                  <a:pt x="32185" y="1600"/>
                </a:lnTo>
                <a:lnTo>
                  <a:pt x="33413" y="1898"/>
                </a:lnTo>
                <a:lnTo>
                  <a:pt x="34603" y="2233"/>
                </a:lnTo>
                <a:lnTo>
                  <a:pt x="35794" y="2642"/>
                </a:lnTo>
                <a:lnTo>
                  <a:pt x="36984" y="3051"/>
                </a:lnTo>
                <a:lnTo>
                  <a:pt x="38138" y="3498"/>
                </a:lnTo>
                <a:lnTo>
                  <a:pt x="39328" y="3982"/>
                </a:lnTo>
                <a:lnTo>
                  <a:pt x="40482" y="4503"/>
                </a:lnTo>
                <a:lnTo>
                  <a:pt x="41598" y="5098"/>
                </a:lnTo>
                <a:lnTo>
                  <a:pt x="42751" y="5693"/>
                </a:lnTo>
                <a:lnTo>
                  <a:pt x="43868" y="6326"/>
                </a:lnTo>
                <a:lnTo>
                  <a:pt x="44947" y="6995"/>
                </a:lnTo>
                <a:lnTo>
                  <a:pt x="46175" y="7777"/>
                </a:lnTo>
                <a:lnTo>
                  <a:pt x="47365" y="8633"/>
                </a:lnTo>
                <a:lnTo>
                  <a:pt x="48556" y="9526"/>
                </a:lnTo>
                <a:lnTo>
                  <a:pt x="49672" y="10418"/>
                </a:lnTo>
                <a:lnTo>
                  <a:pt x="50788" y="11386"/>
                </a:lnTo>
                <a:lnTo>
                  <a:pt x="51867" y="12353"/>
                </a:lnTo>
                <a:lnTo>
                  <a:pt x="52909" y="13395"/>
                </a:lnTo>
                <a:lnTo>
                  <a:pt x="53914" y="14474"/>
                </a:lnTo>
                <a:lnTo>
                  <a:pt x="54881" y="15553"/>
                </a:lnTo>
                <a:lnTo>
                  <a:pt x="55811" y="16706"/>
                </a:lnTo>
                <a:lnTo>
                  <a:pt x="56741" y="17860"/>
                </a:lnTo>
                <a:lnTo>
                  <a:pt x="57597" y="19050"/>
                </a:lnTo>
                <a:lnTo>
                  <a:pt x="58453" y="20316"/>
                </a:lnTo>
                <a:lnTo>
                  <a:pt x="59271" y="21581"/>
                </a:lnTo>
                <a:lnTo>
                  <a:pt x="60053" y="22883"/>
                </a:lnTo>
                <a:lnTo>
                  <a:pt x="60797" y="24222"/>
                </a:lnTo>
                <a:lnTo>
                  <a:pt x="62360" y="27310"/>
                </a:lnTo>
                <a:lnTo>
                  <a:pt x="63848" y="30324"/>
                </a:lnTo>
                <a:lnTo>
                  <a:pt x="65187" y="33264"/>
                </a:lnTo>
                <a:lnTo>
                  <a:pt x="65820" y="34752"/>
                </a:lnTo>
                <a:lnTo>
                  <a:pt x="66415" y="36166"/>
                </a:lnTo>
                <a:lnTo>
                  <a:pt x="66973" y="37617"/>
                </a:lnTo>
                <a:lnTo>
                  <a:pt x="67531" y="39031"/>
                </a:lnTo>
                <a:lnTo>
                  <a:pt x="68015" y="40444"/>
                </a:lnTo>
                <a:lnTo>
                  <a:pt x="68499" y="41821"/>
                </a:lnTo>
                <a:lnTo>
                  <a:pt x="68945" y="43198"/>
                </a:lnTo>
                <a:lnTo>
                  <a:pt x="69392" y="44574"/>
                </a:lnTo>
                <a:lnTo>
                  <a:pt x="69764" y="45951"/>
                </a:lnTo>
                <a:lnTo>
                  <a:pt x="70136" y="47291"/>
                </a:lnTo>
                <a:lnTo>
                  <a:pt x="70471" y="48630"/>
                </a:lnTo>
                <a:lnTo>
                  <a:pt x="70768" y="49969"/>
                </a:lnTo>
                <a:lnTo>
                  <a:pt x="71029" y="51309"/>
                </a:lnTo>
                <a:lnTo>
                  <a:pt x="71252" y="52611"/>
                </a:lnTo>
                <a:lnTo>
                  <a:pt x="71475" y="53913"/>
                </a:lnTo>
                <a:lnTo>
                  <a:pt x="71661" y="55216"/>
                </a:lnTo>
                <a:lnTo>
                  <a:pt x="71810" y="56518"/>
                </a:lnTo>
                <a:lnTo>
                  <a:pt x="71959" y="57783"/>
                </a:lnTo>
                <a:lnTo>
                  <a:pt x="72033" y="59048"/>
                </a:lnTo>
                <a:lnTo>
                  <a:pt x="72108" y="60350"/>
                </a:lnTo>
                <a:lnTo>
                  <a:pt x="72145" y="61578"/>
                </a:lnTo>
                <a:lnTo>
                  <a:pt x="72182" y="62843"/>
                </a:lnTo>
                <a:lnTo>
                  <a:pt x="72145" y="64108"/>
                </a:lnTo>
                <a:lnTo>
                  <a:pt x="72108" y="65336"/>
                </a:lnTo>
                <a:lnTo>
                  <a:pt x="72033" y="66601"/>
                </a:lnTo>
                <a:lnTo>
                  <a:pt x="71922" y="67829"/>
                </a:lnTo>
                <a:lnTo>
                  <a:pt x="71810" y="69057"/>
                </a:lnTo>
                <a:lnTo>
                  <a:pt x="71661" y="70284"/>
                </a:lnTo>
                <a:lnTo>
                  <a:pt x="71475" y="71512"/>
                </a:lnTo>
                <a:lnTo>
                  <a:pt x="71252" y="72703"/>
                </a:lnTo>
                <a:lnTo>
                  <a:pt x="71029" y="73931"/>
                </a:lnTo>
                <a:lnTo>
                  <a:pt x="70768" y="75121"/>
                </a:lnTo>
                <a:lnTo>
                  <a:pt x="70471" y="76349"/>
                </a:lnTo>
                <a:lnTo>
                  <a:pt x="70136" y="77540"/>
                </a:lnTo>
                <a:lnTo>
                  <a:pt x="67420" y="77205"/>
                </a:lnTo>
                <a:lnTo>
                  <a:pt x="64666" y="76758"/>
                </a:lnTo>
                <a:lnTo>
                  <a:pt x="62285" y="76312"/>
                </a:lnTo>
                <a:lnTo>
                  <a:pt x="59867" y="75828"/>
                </a:lnTo>
                <a:lnTo>
                  <a:pt x="57448" y="75307"/>
                </a:lnTo>
                <a:lnTo>
                  <a:pt x="54993" y="74675"/>
                </a:lnTo>
                <a:lnTo>
                  <a:pt x="52537" y="74042"/>
                </a:lnTo>
                <a:lnTo>
                  <a:pt x="50118" y="73335"/>
                </a:lnTo>
                <a:lnTo>
                  <a:pt x="47663" y="72591"/>
                </a:lnTo>
                <a:lnTo>
                  <a:pt x="45244" y="71810"/>
                </a:lnTo>
                <a:lnTo>
                  <a:pt x="42826" y="70954"/>
                </a:lnTo>
                <a:lnTo>
                  <a:pt x="40445" y="70098"/>
                </a:lnTo>
                <a:lnTo>
                  <a:pt x="38063" y="69168"/>
                </a:lnTo>
                <a:lnTo>
                  <a:pt x="35719" y="68201"/>
                </a:lnTo>
                <a:lnTo>
                  <a:pt x="33413" y="67196"/>
                </a:lnTo>
                <a:lnTo>
                  <a:pt x="31180" y="66154"/>
                </a:lnTo>
                <a:lnTo>
                  <a:pt x="28948" y="65113"/>
                </a:lnTo>
                <a:lnTo>
                  <a:pt x="26790" y="63996"/>
                </a:lnTo>
                <a:lnTo>
                  <a:pt x="25450" y="63290"/>
                </a:lnTo>
                <a:lnTo>
                  <a:pt x="24185" y="62545"/>
                </a:lnTo>
                <a:lnTo>
                  <a:pt x="22920" y="61801"/>
                </a:lnTo>
                <a:lnTo>
                  <a:pt x="21692" y="61020"/>
                </a:lnTo>
                <a:lnTo>
                  <a:pt x="20464" y="60201"/>
                </a:lnTo>
                <a:lnTo>
                  <a:pt x="19311" y="59383"/>
                </a:lnTo>
                <a:lnTo>
                  <a:pt x="18158" y="58564"/>
                </a:lnTo>
                <a:lnTo>
                  <a:pt x="17079" y="57709"/>
                </a:lnTo>
                <a:lnTo>
                  <a:pt x="16000" y="56816"/>
                </a:lnTo>
                <a:lnTo>
                  <a:pt x="14958" y="55923"/>
                </a:lnTo>
                <a:lnTo>
                  <a:pt x="13953" y="54992"/>
                </a:lnTo>
                <a:lnTo>
                  <a:pt x="12986" y="54062"/>
                </a:lnTo>
                <a:lnTo>
                  <a:pt x="12056" y="53095"/>
                </a:lnTo>
                <a:lnTo>
                  <a:pt x="11126" y="52127"/>
                </a:lnTo>
                <a:lnTo>
                  <a:pt x="10270" y="51123"/>
                </a:lnTo>
                <a:lnTo>
                  <a:pt x="9451" y="50118"/>
                </a:lnTo>
                <a:lnTo>
                  <a:pt x="8707" y="49188"/>
                </a:lnTo>
                <a:lnTo>
                  <a:pt x="8037" y="48258"/>
                </a:lnTo>
                <a:lnTo>
                  <a:pt x="7368" y="47328"/>
                </a:lnTo>
                <a:lnTo>
                  <a:pt x="6772" y="46360"/>
                </a:lnTo>
                <a:lnTo>
                  <a:pt x="6177" y="45430"/>
                </a:lnTo>
                <a:lnTo>
                  <a:pt x="5582" y="44426"/>
                </a:lnTo>
                <a:lnTo>
                  <a:pt x="5061" y="43458"/>
                </a:lnTo>
                <a:lnTo>
                  <a:pt x="4540" y="42454"/>
                </a:lnTo>
                <a:lnTo>
                  <a:pt x="4056" y="41449"/>
                </a:lnTo>
                <a:lnTo>
                  <a:pt x="3610" y="40444"/>
                </a:lnTo>
                <a:lnTo>
                  <a:pt x="3200" y="39403"/>
                </a:lnTo>
                <a:lnTo>
                  <a:pt x="2828" y="38361"/>
                </a:lnTo>
                <a:lnTo>
                  <a:pt x="2456" y="37319"/>
                </a:lnTo>
                <a:lnTo>
                  <a:pt x="2121" y="36277"/>
                </a:lnTo>
                <a:lnTo>
                  <a:pt x="1824" y="35198"/>
                </a:lnTo>
                <a:lnTo>
                  <a:pt x="1563" y="34119"/>
                </a:lnTo>
                <a:lnTo>
                  <a:pt x="1377" y="33264"/>
                </a:lnTo>
                <a:lnTo>
                  <a:pt x="1191" y="32371"/>
                </a:lnTo>
                <a:lnTo>
                  <a:pt x="894" y="30585"/>
                </a:lnTo>
                <a:lnTo>
                  <a:pt x="708" y="28799"/>
                </a:lnTo>
                <a:lnTo>
                  <a:pt x="596" y="27013"/>
                </a:lnTo>
                <a:lnTo>
                  <a:pt x="596" y="25227"/>
                </a:lnTo>
                <a:lnTo>
                  <a:pt x="670" y="23478"/>
                </a:lnTo>
                <a:lnTo>
                  <a:pt x="819" y="21767"/>
                </a:lnTo>
                <a:lnTo>
                  <a:pt x="1042" y="20055"/>
                </a:lnTo>
                <a:lnTo>
                  <a:pt x="1377" y="18381"/>
                </a:lnTo>
                <a:lnTo>
                  <a:pt x="1749" y="16744"/>
                </a:lnTo>
                <a:lnTo>
                  <a:pt x="2010" y="15925"/>
                </a:lnTo>
                <a:lnTo>
                  <a:pt x="2233" y="15144"/>
                </a:lnTo>
                <a:lnTo>
                  <a:pt x="2531" y="14362"/>
                </a:lnTo>
                <a:lnTo>
                  <a:pt x="2791" y="13581"/>
                </a:lnTo>
                <a:lnTo>
                  <a:pt x="3126" y="12837"/>
                </a:lnTo>
                <a:lnTo>
                  <a:pt x="3424" y="12130"/>
                </a:lnTo>
                <a:lnTo>
                  <a:pt x="3796" y="11386"/>
                </a:lnTo>
                <a:lnTo>
                  <a:pt x="4168" y="10679"/>
                </a:lnTo>
                <a:lnTo>
                  <a:pt x="4540" y="10009"/>
                </a:lnTo>
                <a:lnTo>
                  <a:pt x="4949" y="9339"/>
                </a:lnTo>
                <a:lnTo>
                  <a:pt x="5358" y="8670"/>
                </a:lnTo>
                <a:lnTo>
                  <a:pt x="5805" y="8037"/>
                </a:lnTo>
                <a:lnTo>
                  <a:pt x="6512" y="7181"/>
                </a:lnTo>
                <a:lnTo>
                  <a:pt x="7256" y="6363"/>
                </a:lnTo>
                <a:lnTo>
                  <a:pt x="8075" y="5582"/>
                </a:lnTo>
                <a:lnTo>
                  <a:pt x="8967" y="4875"/>
                </a:lnTo>
                <a:lnTo>
                  <a:pt x="9898" y="4205"/>
                </a:lnTo>
                <a:lnTo>
                  <a:pt x="10902" y="3610"/>
                </a:lnTo>
                <a:lnTo>
                  <a:pt x="11981" y="3051"/>
                </a:lnTo>
                <a:lnTo>
                  <a:pt x="13097" y="2531"/>
                </a:lnTo>
                <a:lnTo>
                  <a:pt x="14251" y="2084"/>
                </a:lnTo>
                <a:lnTo>
                  <a:pt x="15479" y="1712"/>
                </a:lnTo>
                <a:lnTo>
                  <a:pt x="16744" y="1377"/>
                </a:lnTo>
                <a:lnTo>
                  <a:pt x="18046" y="1080"/>
                </a:lnTo>
                <a:lnTo>
                  <a:pt x="19423" y="893"/>
                </a:lnTo>
                <a:lnTo>
                  <a:pt x="20799" y="707"/>
                </a:lnTo>
                <a:lnTo>
                  <a:pt x="22213" y="633"/>
                </a:lnTo>
                <a:lnTo>
                  <a:pt x="23664" y="596"/>
                </a:lnTo>
                <a:close/>
                <a:moveTo>
                  <a:pt x="22809" y="1"/>
                </a:moveTo>
                <a:lnTo>
                  <a:pt x="21209" y="112"/>
                </a:lnTo>
                <a:lnTo>
                  <a:pt x="19609" y="261"/>
                </a:lnTo>
                <a:lnTo>
                  <a:pt x="18083" y="484"/>
                </a:lnTo>
                <a:lnTo>
                  <a:pt x="16595" y="782"/>
                </a:lnTo>
                <a:lnTo>
                  <a:pt x="15181" y="1191"/>
                </a:lnTo>
                <a:lnTo>
                  <a:pt x="13804" y="1638"/>
                </a:lnTo>
                <a:lnTo>
                  <a:pt x="12502" y="2159"/>
                </a:lnTo>
                <a:lnTo>
                  <a:pt x="11870" y="2456"/>
                </a:lnTo>
                <a:lnTo>
                  <a:pt x="11237" y="2754"/>
                </a:lnTo>
                <a:lnTo>
                  <a:pt x="10642" y="3089"/>
                </a:lnTo>
                <a:lnTo>
                  <a:pt x="10084" y="3424"/>
                </a:lnTo>
                <a:lnTo>
                  <a:pt x="9488" y="3758"/>
                </a:lnTo>
                <a:lnTo>
                  <a:pt x="8967" y="4130"/>
                </a:lnTo>
                <a:lnTo>
                  <a:pt x="8447" y="4540"/>
                </a:lnTo>
                <a:lnTo>
                  <a:pt x="7926" y="4949"/>
                </a:lnTo>
                <a:lnTo>
                  <a:pt x="7442" y="5358"/>
                </a:lnTo>
                <a:lnTo>
                  <a:pt x="6996" y="5805"/>
                </a:lnTo>
                <a:lnTo>
                  <a:pt x="6549" y="6251"/>
                </a:lnTo>
                <a:lnTo>
                  <a:pt x="6103" y="6698"/>
                </a:lnTo>
                <a:lnTo>
                  <a:pt x="5730" y="7181"/>
                </a:lnTo>
                <a:lnTo>
                  <a:pt x="5321" y="7702"/>
                </a:lnTo>
                <a:lnTo>
                  <a:pt x="4912" y="8298"/>
                </a:lnTo>
                <a:lnTo>
                  <a:pt x="4503" y="8930"/>
                </a:lnTo>
                <a:lnTo>
                  <a:pt x="4093" y="9600"/>
                </a:lnTo>
                <a:lnTo>
                  <a:pt x="3721" y="10270"/>
                </a:lnTo>
                <a:lnTo>
                  <a:pt x="3349" y="10939"/>
                </a:lnTo>
                <a:lnTo>
                  <a:pt x="2977" y="11646"/>
                </a:lnTo>
                <a:lnTo>
                  <a:pt x="2680" y="12390"/>
                </a:lnTo>
                <a:lnTo>
                  <a:pt x="2345" y="13135"/>
                </a:lnTo>
                <a:lnTo>
                  <a:pt x="1787" y="14623"/>
                </a:lnTo>
                <a:lnTo>
                  <a:pt x="1303" y="16223"/>
                </a:lnTo>
                <a:lnTo>
                  <a:pt x="856" y="17823"/>
                </a:lnTo>
                <a:lnTo>
                  <a:pt x="522" y="19497"/>
                </a:lnTo>
                <a:lnTo>
                  <a:pt x="373" y="20390"/>
                </a:lnTo>
                <a:lnTo>
                  <a:pt x="261" y="21283"/>
                </a:lnTo>
                <a:lnTo>
                  <a:pt x="149" y="22213"/>
                </a:lnTo>
                <a:lnTo>
                  <a:pt x="75" y="23106"/>
                </a:lnTo>
                <a:lnTo>
                  <a:pt x="38" y="24036"/>
                </a:lnTo>
                <a:lnTo>
                  <a:pt x="1" y="24966"/>
                </a:lnTo>
                <a:lnTo>
                  <a:pt x="1" y="25897"/>
                </a:lnTo>
                <a:lnTo>
                  <a:pt x="1" y="26827"/>
                </a:lnTo>
                <a:lnTo>
                  <a:pt x="38" y="27757"/>
                </a:lnTo>
                <a:lnTo>
                  <a:pt x="112" y="28687"/>
                </a:lnTo>
                <a:lnTo>
                  <a:pt x="187" y="29617"/>
                </a:lnTo>
                <a:lnTo>
                  <a:pt x="298" y="30547"/>
                </a:lnTo>
                <a:lnTo>
                  <a:pt x="447" y="31478"/>
                </a:lnTo>
                <a:lnTo>
                  <a:pt x="596" y="32408"/>
                </a:lnTo>
                <a:lnTo>
                  <a:pt x="782" y="33338"/>
                </a:lnTo>
                <a:lnTo>
                  <a:pt x="968" y="34268"/>
                </a:lnTo>
                <a:lnTo>
                  <a:pt x="1266" y="35347"/>
                </a:lnTo>
                <a:lnTo>
                  <a:pt x="1563" y="36426"/>
                </a:lnTo>
                <a:lnTo>
                  <a:pt x="1898" y="37505"/>
                </a:lnTo>
                <a:lnTo>
                  <a:pt x="2270" y="38584"/>
                </a:lnTo>
                <a:lnTo>
                  <a:pt x="2642" y="39626"/>
                </a:lnTo>
                <a:lnTo>
                  <a:pt x="3089" y="40668"/>
                </a:lnTo>
                <a:lnTo>
                  <a:pt x="3535" y="41710"/>
                </a:lnTo>
                <a:lnTo>
                  <a:pt x="4019" y="42714"/>
                </a:lnTo>
                <a:lnTo>
                  <a:pt x="4540" y="43719"/>
                </a:lnTo>
                <a:lnTo>
                  <a:pt x="5061" y="44723"/>
                </a:lnTo>
                <a:lnTo>
                  <a:pt x="5656" y="45728"/>
                </a:lnTo>
                <a:lnTo>
                  <a:pt x="6251" y="46695"/>
                </a:lnTo>
                <a:lnTo>
                  <a:pt x="6884" y="47663"/>
                </a:lnTo>
                <a:lnTo>
                  <a:pt x="7554" y="48630"/>
                </a:lnTo>
                <a:lnTo>
                  <a:pt x="8261" y="49560"/>
                </a:lnTo>
                <a:lnTo>
                  <a:pt x="8967" y="50490"/>
                </a:lnTo>
                <a:lnTo>
                  <a:pt x="9823" y="51495"/>
                </a:lnTo>
                <a:lnTo>
                  <a:pt x="10679" y="52537"/>
                </a:lnTo>
                <a:lnTo>
                  <a:pt x="11609" y="53504"/>
                </a:lnTo>
                <a:lnTo>
                  <a:pt x="12577" y="54471"/>
                </a:lnTo>
                <a:lnTo>
                  <a:pt x="13544" y="55439"/>
                </a:lnTo>
                <a:lnTo>
                  <a:pt x="14549" y="56369"/>
                </a:lnTo>
                <a:lnTo>
                  <a:pt x="15628" y="57262"/>
                </a:lnTo>
                <a:lnTo>
                  <a:pt x="16707" y="58155"/>
                </a:lnTo>
                <a:lnTo>
                  <a:pt x="17823" y="59048"/>
                </a:lnTo>
                <a:lnTo>
                  <a:pt x="18939" y="59867"/>
                </a:lnTo>
                <a:lnTo>
                  <a:pt x="20130" y="60722"/>
                </a:lnTo>
                <a:lnTo>
                  <a:pt x="21357" y="61504"/>
                </a:lnTo>
                <a:lnTo>
                  <a:pt x="22585" y="62285"/>
                </a:lnTo>
                <a:lnTo>
                  <a:pt x="23888" y="63066"/>
                </a:lnTo>
                <a:lnTo>
                  <a:pt x="25190" y="63810"/>
                </a:lnTo>
                <a:lnTo>
                  <a:pt x="26529" y="64517"/>
                </a:lnTo>
                <a:lnTo>
                  <a:pt x="28687" y="65634"/>
                </a:lnTo>
                <a:lnTo>
                  <a:pt x="30920" y="66713"/>
                </a:lnTo>
                <a:lnTo>
                  <a:pt x="33189" y="67754"/>
                </a:lnTo>
                <a:lnTo>
                  <a:pt x="35496" y="68759"/>
                </a:lnTo>
                <a:lnTo>
                  <a:pt x="37840" y="69726"/>
                </a:lnTo>
                <a:lnTo>
                  <a:pt x="40221" y="70619"/>
                </a:lnTo>
                <a:lnTo>
                  <a:pt x="42640" y="71512"/>
                </a:lnTo>
                <a:lnTo>
                  <a:pt x="45058" y="72368"/>
                </a:lnTo>
                <a:lnTo>
                  <a:pt x="47477" y="73149"/>
                </a:lnTo>
                <a:lnTo>
                  <a:pt x="49932" y="73931"/>
                </a:lnTo>
                <a:lnTo>
                  <a:pt x="52388" y="74600"/>
                </a:lnTo>
                <a:lnTo>
                  <a:pt x="54844" y="75270"/>
                </a:lnTo>
                <a:lnTo>
                  <a:pt x="57299" y="75865"/>
                </a:lnTo>
                <a:lnTo>
                  <a:pt x="59755" y="76424"/>
                </a:lnTo>
                <a:lnTo>
                  <a:pt x="62174" y="76907"/>
                </a:lnTo>
                <a:lnTo>
                  <a:pt x="64592" y="77354"/>
                </a:lnTo>
                <a:lnTo>
                  <a:pt x="67271" y="77763"/>
                </a:lnTo>
                <a:lnTo>
                  <a:pt x="69950" y="78135"/>
                </a:lnTo>
                <a:lnTo>
                  <a:pt x="69429" y="79884"/>
                </a:lnTo>
                <a:lnTo>
                  <a:pt x="68796" y="81633"/>
                </a:lnTo>
                <a:lnTo>
                  <a:pt x="68127" y="83344"/>
                </a:lnTo>
                <a:lnTo>
                  <a:pt x="67420" y="85093"/>
                </a:lnTo>
                <a:lnTo>
                  <a:pt x="66638" y="86804"/>
                </a:lnTo>
                <a:lnTo>
                  <a:pt x="65783" y="88516"/>
                </a:lnTo>
                <a:lnTo>
                  <a:pt x="64890" y="90227"/>
                </a:lnTo>
                <a:lnTo>
                  <a:pt x="63922" y="91902"/>
                </a:lnTo>
                <a:lnTo>
                  <a:pt x="63029" y="93316"/>
                </a:lnTo>
                <a:lnTo>
                  <a:pt x="62099" y="94767"/>
                </a:lnTo>
                <a:lnTo>
                  <a:pt x="61169" y="96180"/>
                </a:lnTo>
                <a:lnTo>
                  <a:pt x="60127" y="97632"/>
                </a:lnTo>
                <a:lnTo>
                  <a:pt x="59085" y="99045"/>
                </a:lnTo>
                <a:lnTo>
                  <a:pt x="57969" y="100459"/>
                </a:lnTo>
                <a:lnTo>
                  <a:pt x="56853" y="101873"/>
                </a:lnTo>
                <a:lnTo>
                  <a:pt x="55662" y="103287"/>
                </a:lnTo>
                <a:lnTo>
                  <a:pt x="56444" y="103287"/>
                </a:lnTo>
                <a:lnTo>
                  <a:pt x="57597" y="101910"/>
                </a:lnTo>
                <a:lnTo>
                  <a:pt x="58676" y="100534"/>
                </a:lnTo>
                <a:lnTo>
                  <a:pt x="59755" y="99157"/>
                </a:lnTo>
                <a:lnTo>
                  <a:pt x="60760" y="97780"/>
                </a:lnTo>
                <a:lnTo>
                  <a:pt x="61764" y="96367"/>
                </a:lnTo>
                <a:lnTo>
                  <a:pt x="62694" y="94990"/>
                </a:lnTo>
                <a:lnTo>
                  <a:pt x="63587" y="93576"/>
                </a:lnTo>
                <a:lnTo>
                  <a:pt x="64406" y="92199"/>
                </a:lnTo>
                <a:lnTo>
                  <a:pt x="65411" y="90488"/>
                </a:lnTo>
                <a:lnTo>
                  <a:pt x="66304" y="88776"/>
                </a:lnTo>
                <a:lnTo>
                  <a:pt x="67197" y="87028"/>
                </a:lnTo>
                <a:lnTo>
                  <a:pt x="67978" y="85279"/>
                </a:lnTo>
                <a:lnTo>
                  <a:pt x="68722" y="83530"/>
                </a:lnTo>
                <a:lnTo>
                  <a:pt x="69392" y="81744"/>
                </a:lnTo>
                <a:lnTo>
                  <a:pt x="69987" y="79995"/>
                </a:lnTo>
                <a:lnTo>
                  <a:pt x="70545" y="78210"/>
                </a:lnTo>
                <a:lnTo>
                  <a:pt x="72703" y="78433"/>
                </a:lnTo>
                <a:lnTo>
                  <a:pt x="74861" y="78582"/>
                </a:lnTo>
                <a:lnTo>
                  <a:pt x="76945" y="78730"/>
                </a:lnTo>
                <a:lnTo>
                  <a:pt x="79028" y="78805"/>
                </a:lnTo>
                <a:lnTo>
                  <a:pt x="81112" y="78842"/>
                </a:lnTo>
                <a:lnTo>
                  <a:pt x="83158" y="78805"/>
                </a:lnTo>
                <a:lnTo>
                  <a:pt x="85167" y="78768"/>
                </a:lnTo>
                <a:lnTo>
                  <a:pt x="87139" y="78656"/>
                </a:lnTo>
                <a:lnTo>
                  <a:pt x="88628" y="78507"/>
                </a:lnTo>
                <a:lnTo>
                  <a:pt x="90116" y="78396"/>
                </a:lnTo>
                <a:lnTo>
                  <a:pt x="91567" y="78210"/>
                </a:lnTo>
                <a:lnTo>
                  <a:pt x="93018" y="78023"/>
                </a:lnTo>
                <a:lnTo>
                  <a:pt x="94469" y="77763"/>
                </a:lnTo>
                <a:lnTo>
                  <a:pt x="95883" y="77540"/>
                </a:lnTo>
                <a:lnTo>
                  <a:pt x="97260" y="77242"/>
                </a:lnTo>
                <a:lnTo>
                  <a:pt x="98674" y="76944"/>
                </a:lnTo>
                <a:lnTo>
                  <a:pt x="100013" y="76610"/>
                </a:lnTo>
                <a:lnTo>
                  <a:pt x="101353" y="76238"/>
                </a:lnTo>
                <a:lnTo>
                  <a:pt x="102692" y="75828"/>
                </a:lnTo>
                <a:lnTo>
                  <a:pt x="103994" y="75419"/>
                </a:lnTo>
                <a:lnTo>
                  <a:pt x="105297" y="74973"/>
                </a:lnTo>
                <a:lnTo>
                  <a:pt x="106562" y="74489"/>
                </a:lnTo>
                <a:lnTo>
                  <a:pt x="107827" y="74005"/>
                </a:lnTo>
                <a:lnTo>
                  <a:pt x="109054" y="73484"/>
                </a:lnTo>
                <a:lnTo>
                  <a:pt x="110431" y="72852"/>
                </a:lnTo>
                <a:lnTo>
                  <a:pt x="111771" y="72182"/>
                </a:lnTo>
                <a:lnTo>
                  <a:pt x="113073" y="71512"/>
                </a:lnTo>
                <a:lnTo>
                  <a:pt x="114375" y="70805"/>
                </a:lnTo>
                <a:lnTo>
                  <a:pt x="115640" y="70024"/>
                </a:lnTo>
                <a:lnTo>
                  <a:pt x="116868" y="69243"/>
                </a:lnTo>
                <a:lnTo>
                  <a:pt x="118096" y="68424"/>
                </a:lnTo>
                <a:lnTo>
                  <a:pt x="119286" y="67568"/>
                </a:lnTo>
                <a:lnTo>
                  <a:pt x="120477" y="66713"/>
                </a:lnTo>
                <a:lnTo>
                  <a:pt x="121630" y="65782"/>
                </a:lnTo>
                <a:lnTo>
                  <a:pt x="122747" y="64815"/>
                </a:lnTo>
                <a:lnTo>
                  <a:pt x="123863" y="63848"/>
                </a:lnTo>
                <a:lnTo>
                  <a:pt x="124905" y="62843"/>
                </a:lnTo>
                <a:lnTo>
                  <a:pt x="125984" y="61801"/>
                </a:lnTo>
                <a:lnTo>
                  <a:pt x="126988" y="60685"/>
                </a:lnTo>
                <a:lnTo>
                  <a:pt x="127993" y="59606"/>
                </a:lnTo>
                <a:lnTo>
                  <a:pt x="128997" y="58453"/>
                </a:lnTo>
                <a:lnTo>
                  <a:pt x="129928" y="57262"/>
                </a:lnTo>
                <a:lnTo>
                  <a:pt x="130895" y="56071"/>
                </a:lnTo>
                <a:lnTo>
                  <a:pt x="131788" y="54806"/>
                </a:lnTo>
                <a:lnTo>
                  <a:pt x="132681" y="53541"/>
                </a:lnTo>
                <a:lnTo>
                  <a:pt x="133537" y="52239"/>
                </a:lnTo>
                <a:lnTo>
                  <a:pt x="134355" y="50900"/>
                </a:lnTo>
                <a:lnTo>
                  <a:pt x="135174" y="49523"/>
                </a:lnTo>
                <a:lnTo>
                  <a:pt x="135955" y="48109"/>
                </a:lnTo>
                <a:lnTo>
                  <a:pt x="136736" y="46695"/>
                </a:lnTo>
                <a:lnTo>
                  <a:pt x="137481" y="45207"/>
                </a:lnTo>
                <a:lnTo>
                  <a:pt x="138188" y="43719"/>
                </a:lnTo>
                <a:lnTo>
                  <a:pt x="138857" y="42193"/>
                </a:lnTo>
                <a:lnTo>
                  <a:pt x="139527" y="40631"/>
                </a:lnTo>
                <a:lnTo>
                  <a:pt x="140159" y="39031"/>
                </a:lnTo>
                <a:lnTo>
                  <a:pt x="140792" y="37431"/>
                </a:lnTo>
                <a:lnTo>
                  <a:pt x="140792" y="35645"/>
                </a:lnTo>
                <a:lnTo>
                  <a:pt x="140197" y="37319"/>
                </a:lnTo>
                <a:lnTo>
                  <a:pt x="139564" y="38993"/>
                </a:lnTo>
                <a:lnTo>
                  <a:pt x="138894" y="40631"/>
                </a:lnTo>
                <a:lnTo>
                  <a:pt x="138225" y="42193"/>
                </a:lnTo>
                <a:lnTo>
                  <a:pt x="137518" y="43756"/>
                </a:lnTo>
                <a:lnTo>
                  <a:pt x="136774" y="45281"/>
                </a:lnTo>
                <a:lnTo>
                  <a:pt x="136030" y="46770"/>
                </a:lnTo>
                <a:lnTo>
                  <a:pt x="135248" y="48221"/>
                </a:lnTo>
                <a:lnTo>
                  <a:pt x="134430" y="49635"/>
                </a:lnTo>
                <a:lnTo>
                  <a:pt x="133574" y="51048"/>
                </a:lnTo>
                <a:lnTo>
                  <a:pt x="132718" y="52388"/>
                </a:lnTo>
                <a:lnTo>
                  <a:pt x="131825" y="53690"/>
                </a:lnTo>
                <a:lnTo>
                  <a:pt x="130932" y="54992"/>
                </a:lnTo>
                <a:lnTo>
                  <a:pt x="130002" y="56257"/>
                </a:lnTo>
                <a:lnTo>
                  <a:pt x="129035" y="57448"/>
                </a:lnTo>
                <a:lnTo>
                  <a:pt x="128030" y="58639"/>
                </a:lnTo>
                <a:lnTo>
                  <a:pt x="127025" y="59792"/>
                </a:lnTo>
                <a:lnTo>
                  <a:pt x="125984" y="60908"/>
                </a:lnTo>
                <a:lnTo>
                  <a:pt x="124905" y="61987"/>
                </a:lnTo>
                <a:lnTo>
                  <a:pt x="123826" y="63029"/>
                </a:lnTo>
                <a:lnTo>
                  <a:pt x="122709" y="64071"/>
                </a:lnTo>
                <a:lnTo>
                  <a:pt x="121593" y="65038"/>
                </a:lnTo>
                <a:lnTo>
                  <a:pt x="120403" y="65968"/>
                </a:lnTo>
                <a:lnTo>
                  <a:pt x="119212" y="66899"/>
                </a:lnTo>
                <a:lnTo>
                  <a:pt x="118021" y="67754"/>
                </a:lnTo>
                <a:lnTo>
                  <a:pt x="116793" y="68610"/>
                </a:lnTo>
                <a:lnTo>
                  <a:pt x="115528" y="69429"/>
                </a:lnTo>
                <a:lnTo>
                  <a:pt x="114226" y="70173"/>
                </a:lnTo>
                <a:lnTo>
                  <a:pt x="112924" y="70917"/>
                </a:lnTo>
                <a:lnTo>
                  <a:pt x="111584" y="71624"/>
                </a:lnTo>
                <a:lnTo>
                  <a:pt x="110208" y="72294"/>
                </a:lnTo>
                <a:lnTo>
                  <a:pt x="108831" y="72926"/>
                </a:lnTo>
                <a:lnTo>
                  <a:pt x="107603" y="73447"/>
                </a:lnTo>
                <a:lnTo>
                  <a:pt x="106376" y="73931"/>
                </a:lnTo>
                <a:lnTo>
                  <a:pt x="105110" y="74414"/>
                </a:lnTo>
                <a:lnTo>
                  <a:pt x="103808" y="74861"/>
                </a:lnTo>
                <a:lnTo>
                  <a:pt x="102506" y="75270"/>
                </a:lnTo>
                <a:lnTo>
                  <a:pt x="101204" y="75642"/>
                </a:lnTo>
                <a:lnTo>
                  <a:pt x="99864" y="76014"/>
                </a:lnTo>
                <a:lnTo>
                  <a:pt x="98525" y="76349"/>
                </a:lnTo>
                <a:lnTo>
                  <a:pt x="97148" y="76647"/>
                </a:lnTo>
                <a:lnTo>
                  <a:pt x="95772" y="76944"/>
                </a:lnTo>
                <a:lnTo>
                  <a:pt x="94358" y="77205"/>
                </a:lnTo>
                <a:lnTo>
                  <a:pt x="92944" y="77428"/>
                </a:lnTo>
                <a:lnTo>
                  <a:pt x="91493" y="77614"/>
                </a:lnTo>
                <a:lnTo>
                  <a:pt x="90042" y="77800"/>
                </a:lnTo>
                <a:lnTo>
                  <a:pt x="88591" y="77949"/>
                </a:lnTo>
                <a:lnTo>
                  <a:pt x="87102" y="78061"/>
                </a:lnTo>
                <a:lnTo>
                  <a:pt x="85130" y="78172"/>
                </a:lnTo>
                <a:lnTo>
                  <a:pt x="83158" y="78210"/>
                </a:lnTo>
                <a:lnTo>
                  <a:pt x="81149" y="78247"/>
                </a:lnTo>
                <a:lnTo>
                  <a:pt x="79103" y="78210"/>
                </a:lnTo>
                <a:lnTo>
                  <a:pt x="77056" y="78135"/>
                </a:lnTo>
                <a:lnTo>
                  <a:pt x="74973" y="77986"/>
                </a:lnTo>
                <a:lnTo>
                  <a:pt x="72852" y="77837"/>
                </a:lnTo>
                <a:lnTo>
                  <a:pt x="70731" y="77614"/>
                </a:lnTo>
                <a:lnTo>
                  <a:pt x="71066" y="76424"/>
                </a:lnTo>
                <a:lnTo>
                  <a:pt x="71364" y="75196"/>
                </a:lnTo>
                <a:lnTo>
                  <a:pt x="71624" y="74005"/>
                </a:lnTo>
                <a:lnTo>
                  <a:pt x="71847" y="72777"/>
                </a:lnTo>
                <a:lnTo>
                  <a:pt x="72071" y="71549"/>
                </a:lnTo>
                <a:lnTo>
                  <a:pt x="72257" y="70322"/>
                </a:lnTo>
                <a:lnTo>
                  <a:pt x="72405" y="69131"/>
                </a:lnTo>
                <a:lnTo>
                  <a:pt x="72517" y="67903"/>
                </a:lnTo>
                <a:lnTo>
                  <a:pt x="72629" y="66489"/>
                </a:lnTo>
                <a:lnTo>
                  <a:pt x="72703" y="65113"/>
                </a:lnTo>
                <a:lnTo>
                  <a:pt x="72778" y="63736"/>
                </a:lnTo>
                <a:lnTo>
                  <a:pt x="72778" y="62322"/>
                </a:lnTo>
                <a:lnTo>
                  <a:pt x="72740" y="60946"/>
                </a:lnTo>
                <a:lnTo>
                  <a:pt x="72666" y="59532"/>
                </a:lnTo>
                <a:lnTo>
                  <a:pt x="72592" y="58118"/>
                </a:lnTo>
                <a:lnTo>
                  <a:pt x="72443" y="56704"/>
                </a:lnTo>
                <a:lnTo>
                  <a:pt x="72294" y="55253"/>
                </a:lnTo>
                <a:lnTo>
                  <a:pt x="72071" y="53839"/>
                </a:lnTo>
                <a:lnTo>
                  <a:pt x="71847" y="52388"/>
                </a:lnTo>
                <a:lnTo>
                  <a:pt x="71587" y="50937"/>
                </a:lnTo>
                <a:lnTo>
                  <a:pt x="71252" y="49486"/>
                </a:lnTo>
                <a:lnTo>
                  <a:pt x="70917" y="47997"/>
                </a:lnTo>
                <a:lnTo>
                  <a:pt x="70545" y="46509"/>
                </a:lnTo>
                <a:lnTo>
                  <a:pt x="70136" y="45021"/>
                </a:lnTo>
                <a:lnTo>
                  <a:pt x="69392" y="42565"/>
                </a:lnTo>
                <a:lnTo>
                  <a:pt x="68536" y="40035"/>
                </a:lnTo>
                <a:lnTo>
                  <a:pt x="67606" y="37505"/>
                </a:lnTo>
                <a:lnTo>
                  <a:pt x="66564" y="34901"/>
                </a:lnTo>
                <a:lnTo>
                  <a:pt x="65411" y="32259"/>
                </a:lnTo>
                <a:lnTo>
                  <a:pt x="64146" y="29543"/>
                </a:lnTo>
                <a:lnTo>
                  <a:pt x="62769" y="26790"/>
                </a:lnTo>
                <a:lnTo>
                  <a:pt x="61318" y="23962"/>
                </a:lnTo>
                <a:lnTo>
                  <a:pt x="60536" y="22585"/>
                </a:lnTo>
                <a:lnTo>
                  <a:pt x="59755" y="21283"/>
                </a:lnTo>
                <a:lnTo>
                  <a:pt x="58937" y="19981"/>
                </a:lnTo>
                <a:lnTo>
                  <a:pt x="58081" y="18716"/>
                </a:lnTo>
                <a:lnTo>
                  <a:pt x="57188" y="17488"/>
                </a:lnTo>
                <a:lnTo>
                  <a:pt x="56295" y="16334"/>
                </a:lnTo>
                <a:lnTo>
                  <a:pt x="55327" y="15181"/>
                </a:lnTo>
                <a:lnTo>
                  <a:pt x="54323" y="14065"/>
                </a:lnTo>
                <a:lnTo>
                  <a:pt x="53318" y="12986"/>
                </a:lnTo>
                <a:lnTo>
                  <a:pt x="52276" y="11944"/>
                </a:lnTo>
                <a:lnTo>
                  <a:pt x="51160" y="10939"/>
                </a:lnTo>
                <a:lnTo>
                  <a:pt x="50044" y="9972"/>
                </a:lnTo>
                <a:lnTo>
                  <a:pt x="48891" y="9042"/>
                </a:lnTo>
                <a:lnTo>
                  <a:pt x="47737" y="8149"/>
                </a:lnTo>
                <a:lnTo>
                  <a:pt x="46509" y="7293"/>
                </a:lnTo>
                <a:lnTo>
                  <a:pt x="45282" y="6475"/>
                </a:lnTo>
                <a:lnTo>
                  <a:pt x="44165" y="5805"/>
                </a:lnTo>
                <a:lnTo>
                  <a:pt x="43012" y="5172"/>
                </a:lnTo>
                <a:lnTo>
                  <a:pt x="41896" y="4540"/>
                </a:lnTo>
                <a:lnTo>
                  <a:pt x="40705" y="3982"/>
                </a:lnTo>
                <a:lnTo>
                  <a:pt x="39552" y="3461"/>
                </a:lnTo>
                <a:lnTo>
                  <a:pt x="38361" y="2940"/>
                </a:lnTo>
                <a:lnTo>
                  <a:pt x="37170" y="2493"/>
                </a:lnTo>
                <a:lnTo>
                  <a:pt x="35980" y="2047"/>
                </a:lnTo>
                <a:lnTo>
                  <a:pt x="34752" y="1675"/>
                </a:lnTo>
                <a:lnTo>
                  <a:pt x="33561" y="1340"/>
                </a:lnTo>
                <a:lnTo>
                  <a:pt x="32334" y="1042"/>
                </a:lnTo>
                <a:lnTo>
                  <a:pt x="31106" y="745"/>
                </a:lnTo>
                <a:lnTo>
                  <a:pt x="29878" y="521"/>
                </a:lnTo>
                <a:lnTo>
                  <a:pt x="28650" y="335"/>
                </a:lnTo>
                <a:lnTo>
                  <a:pt x="27385" y="187"/>
                </a:lnTo>
                <a:lnTo>
                  <a:pt x="26157" y="75"/>
                </a:lnTo>
                <a:lnTo>
                  <a:pt x="244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40" name="Google Shape;140;p13"/>
          <p:cNvSpPr txBox="1"/>
          <p:nvPr>
            <p:ph idx="12" type="sldNum"/>
          </p:nvPr>
        </p:nvSpPr>
        <p:spPr>
          <a:xfrm>
            <a:off x="6080700" y="3995650"/>
            <a:ext cx="2834700" cy="393600"/>
          </a:xfrm>
          <a:prstGeom prst="rect">
            <a:avLst/>
          </a:prstGeom>
          <a:noFill/>
          <a:ln>
            <a:noFill/>
          </a:ln>
        </p:spPr>
        <p:txBody>
          <a:bodyPr anchorCtr="0" anchor="ctr" bIns="91425" lIns="91425" spcFirstLastPara="1" rIns="91425" wrap="square" tIns="91425">
            <a:noAutofit/>
          </a:bodyPr>
          <a:lstStyle>
            <a:lvl1pPr lvl="0" algn="r">
              <a:buNone/>
              <a:defRPr sz="700">
                <a:solidFill>
                  <a:schemeClr val="dk2"/>
                </a:solidFill>
                <a:latin typeface="Nunito Sans"/>
                <a:ea typeface="Nunito Sans"/>
                <a:cs typeface="Nunito Sans"/>
                <a:sym typeface="Nunito Sans"/>
              </a:defRPr>
            </a:lvl1pPr>
            <a:lvl2pPr lvl="1" algn="r">
              <a:buNone/>
              <a:defRPr sz="700">
                <a:solidFill>
                  <a:schemeClr val="dk2"/>
                </a:solidFill>
                <a:latin typeface="Nunito Sans"/>
                <a:ea typeface="Nunito Sans"/>
                <a:cs typeface="Nunito Sans"/>
                <a:sym typeface="Nunito Sans"/>
              </a:defRPr>
            </a:lvl2pPr>
            <a:lvl3pPr lvl="2" algn="r">
              <a:buNone/>
              <a:defRPr sz="700">
                <a:solidFill>
                  <a:schemeClr val="dk2"/>
                </a:solidFill>
                <a:latin typeface="Nunito Sans"/>
                <a:ea typeface="Nunito Sans"/>
                <a:cs typeface="Nunito Sans"/>
                <a:sym typeface="Nunito Sans"/>
              </a:defRPr>
            </a:lvl3pPr>
            <a:lvl4pPr lvl="3" algn="r">
              <a:buNone/>
              <a:defRPr sz="700">
                <a:solidFill>
                  <a:schemeClr val="dk2"/>
                </a:solidFill>
                <a:latin typeface="Nunito Sans"/>
                <a:ea typeface="Nunito Sans"/>
                <a:cs typeface="Nunito Sans"/>
                <a:sym typeface="Nunito Sans"/>
              </a:defRPr>
            </a:lvl4pPr>
            <a:lvl5pPr lvl="4" algn="r">
              <a:buNone/>
              <a:defRPr sz="700">
                <a:solidFill>
                  <a:schemeClr val="dk2"/>
                </a:solidFill>
                <a:latin typeface="Nunito Sans"/>
                <a:ea typeface="Nunito Sans"/>
                <a:cs typeface="Nunito Sans"/>
                <a:sym typeface="Nunito Sans"/>
              </a:defRPr>
            </a:lvl5pPr>
            <a:lvl6pPr lvl="5" algn="r">
              <a:buNone/>
              <a:defRPr sz="700">
                <a:solidFill>
                  <a:schemeClr val="dk2"/>
                </a:solidFill>
                <a:latin typeface="Nunito Sans"/>
                <a:ea typeface="Nunito Sans"/>
                <a:cs typeface="Nunito Sans"/>
                <a:sym typeface="Nunito Sans"/>
              </a:defRPr>
            </a:lvl6pPr>
            <a:lvl7pPr lvl="6" algn="r">
              <a:buNone/>
              <a:defRPr sz="700">
                <a:solidFill>
                  <a:schemeClr val="dk2"/>
                </a:solidFill>
                <a:latin typeface="Nunito Sans"/>
                <a:ea typeface="Nunito Sans"/>
                <a:cs typeface="Nunito Sans"/>
                <a:sym typeface="Nunito Sans"/>
              </a:defRPr>
            </a:lvl7pPr>
            <a:lvl8pPr lvl="7" algn="r">
              <a:buNone/>
              <a:defRPr sz="700">
                <a:solidFill>
                  <a:schemeClr val="dk2"/>
                </a:solidFill>
                <a:latin typeface="Nunito Sans"/>
                <a:ea typeface="Nunito Sans"/>
                <a:cs typeface="Nunito Sans"/>
                <a:sym typeface="Nunito Sans"/>
              </a:defRPr>
            </a:lvl8pPr>
            <a:lvl9pPr lvl="8" algn="r">
              <a:buNone/>
              <a:defRPr sz="700">
                <a:solidFill>
                  <a:schemeClr val="dk2"/>
                </a:solidFill>
                <a:latin typeface="Nunito Sans"/>
                <a:ea typeface="Nunito Sans"/>
                <a:cs typeface="Nunito Sans"/>
                <a:sym typeface="Nunito Sans"/>
              </a:defRPr>
            </a:lvl9pPr>
          </a:lstStyle>
          <a:p>
            <a:pPr indent="0" lvl="0" marL="0" rtl="0" algn="r">
              <a:spcBef>
                <a:spcPts val="0"/>
              </a:spcBef>
              <a:spcAft>
                <a:spcPts val="0"/>
              </a:spcAft>
              <a:buNone/>
            </a:pPr>
            <a:r>
              <a:rPr lang="en"/>
              <a:t>Month </a:t>
            </a:r>
            <a:r>
              <a:rPr lang="en" sz="600"/>
              <a:t>🞹</a:t>
            </a:r>
            <a:r>
              <a:rPr lang="en"/>
              <a:t> Year </a:t>
            </a:r>
            <a:r>
              <a:rPr lang="en" sz="600"/>
              <a:t>🞹</a:t>
            </a:r>
            <a:r>
              <a:rPr lang="en"/>
              <a:t> </a:t>
            </a:r>
            <a:fld id="{00000000-1234-1234-1234-123412341234}" type="slidenum">
              <a:rPr lang="en"/>
              <a:t>‹#›</a:t>
            </a:fld>
            <a:endParaRPr/>
          </a:p>
        </p:txBody>
      </p:sp>
      <p:sp>
        <p:nvSpPr>
          <p:cNvPr id="141" name="Google Shape;141;p13"/>
          <p:cNvSpPr txBox="1"/>
          <p:nvPr>
            <p:ph idx="1" type="body"/>
          </p:nvPr>
        </p:nvSpPr>
        <p:spPr>
          <a:xfrm>
            <a:off x="22860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Font typeface="Nunito Sans"/>
              <a:buChar char="●"/>
              <a:defRPr/>
            </a:lvl1pPr>
            <a:lvl2pPr indent="-304800" lvl="1" marL="914400">
              <a:spcBef>
                <a:spcPts val="800"/>
              </a:spcBef>
              <a:spcAft>
                <a:spcPts val="0"/>
              </a:spcAft>
              <a:buSzPts val="1200"/>
              <a:buFont typeface="Nunito Sans"/>
              <a:buChar char="○"/>
              <a:defRPr/>
            </a:lvl2pPr>
            <a:lvl3pPr indent="-304800" lvl="2" marL="1371600">
              <a:spcBef>
                <a:spcPts val="800"/>
              </a:spcBef>
              <a:spcAft>
                <a:spcPts val="0"/>
              </a:spcAft>
              <a:buSzPts val="1200"/>
              <a:buFont typeface="Nunito Sans"/>
              <a:buChar char="■"/>
              <a:defRPr/>
            </a:lvl3pPr>
            <a:lvl4pPr indent="-304800" lvl="3" marL="1828800">
              <a:spcBef>
                <a:spcPts val="800"/>
              </a:spcBef>
              <a:spcAft>
                <a:spcPts val="0"/>
              </a:spcAft>
              <a:buSzPts val="1200"/>
              <a:buFont typeface="Nunito Sans"/>
              <a:buChar char="●"/>
              <a:defRPr/>
            </a:lvl4pPr>
            <a:lvl5pPr indent="-304800" lvl="4" marL="2286000">
              <a:spcBef>
                <a:spcPts val="800"/>
              </a:spcBef>
              <a:spcAft>
                <a:spcPts val="0"/>
              </a:spcAft>
              <a:buSzPts val="1200"/>
              <a:buFont typeface="Nunito Sans"/>
              <a:buChar char="○"/>
              <a:defRPr/>
            </a:lvl5pPr>
            <a:lvl6pPr indent="-304800" lvl="5" marL="2743200">
              <a:spcBef>
                <a:spcPts val="800"/>
              </a:spcBef>
              <a:spcAft>
                <a:spcPts val="0"/>
              </a:spcAft>
              <a:buSzPts val="1200"/>
              <a:buFont typeface="Nunito Sans"/>
              <a:buChar char="■"/>
              <a:defRPr/>
            </a:lvl6pPr>
            <a:lvl7pPr indent="-304800" lvl="6" marL="3200400">
              <a:spcBef>
                <a:spcPts val="800"/>
              </a:spcBef>
              <a:spcAft>
                <a:spcPts val="0"/>
              </a:spcAft>
              <a:buSzPts val="1200"/>
              <a:buFont typeface="Nunito Sans"/>
              <a:buChar char="●"/>
              <a:defRPr/>
            </a:lvl7pPr>
            <a:lvl8pPr indent="-304800" lvl="7" marL="3657600">
              <a:spcBef>
                <a:spcPts val="800"/>
              </a:spcBef>
              <a:spcAft>
                <a:spcPts val="0"/>
              </a:spcAft>
              <a:buSzPts val="1200"/>
              <a:buFont typeface="Nunito Sans"/>
              <a:buChar char="○"/>
              <a:defRPr/>
            </a:lvl8pPr>
            <a:lvl9pPr indent="-304800" lvl="8" marL="4114800">
              <a:spcBef>
                <a:spcPts val="800"/>
              </a:spcBef>
              <a:spcAft>
                <a:spcPts val="800"/>
              </a:spcAft>
              <a:buSzPts val="1200"/>
              <a:buFont typeface="Nunito Sans"/>
              <a:buChar char="■"/>
              <a:defRPr/>
            </a:lvl9pPr>
          </a:lstStyle>
          <a:p/>
        </p:txBody>
      </p:sp>
      <p:sp>
        <p:nvSpPr>
          <p:cNvPr id="142" name="Google Shape;142;p13"/>
          <p:cNvSpPr/>
          <p:nvPr>
            <p:ph idx="2" type="pic"/>
          </p:nvPr>
        </p:nvSpPr>
        <p:spPr>
          <a:xfrm>
            <a:off x="5212300" y="460300"/>
            <a:ext cx="3702900" cy="4136100"/>
          </a:xfrm>
          <a:prstGeom prst="roundRect">
            <a:avLst>
              <a:gd fmla="val 6865" name="adj"/>
            </a:avLst>
          </a:prstGeom>
          <a:noFill/>
          <a:ln>
            <a:noFill/>
          </a:ln>
        </p:spPr>
      </p:sp>
      <p:sp>
        <p:nvSpPr>
          <p:cNvPr id="143" name="Google Shape;143;p13"/>
          <p:cNvSpPr txBox="1"/>
          <p:nvPr>
            <p:ph type="title"/>
          </p:nvPr>
        </p:nvSpPr>
        <p:spPr>
          <a:xfrm>
            <a:off x="22860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44" name="Google Shape;144;p13"/>
          <p:cNvSpPr/>
          <p:nvPr/>
        </p:nvSpPr>
        <p:spPr>
          <a:xfrm>
            <a:off x="7305660" y="0"/>
            <a:ext cx="1838336" cy="1509728"/>
          </a:xfrm>
          <a:custGeom>
            <a:rect b="b" l="l" r="r" t="t"/>
            <a:pathLst>
              <a:path extrusionOk="0" h="47179" w="57448">
                <a:moveTo>
                  <a:pt x="0" y="0"/>
                </a:moveTo>
                <a:lnTo>
                  <a:pt x="2456" y="1005"/>
                </a:lnTo>
                <a:lnTo>
                  <a:pt x="5023" y="2084"/>
                </a:lnTo>
                <a:lnTo>
                  <a:pt x="7665" y="3237"/>
                </a:lnTo>
                <a:lnTo>
                  <a:pt x="10344" y="4502"/>
                </a:lnTo>
                <a:lnTo>
                  <a:pt x="13693" y="6139"/>
                </a:lnTo>
                <a:lnTo>
                  <a:pt x="16930" y="7813"/>
                </a:lnTo>
                <a:lnTo>
                  <a:pt x="18492" y="8669"/>
                </a:lnTo>
                <a:lnTo>
                  <a:pt x="20055" y="9525"/>
                </a:lnTo>
                <a:lnTo>
                  <a:pt x="21580" y="10418"/>
                </a:lnTo>
                <a:lnTo>
                  <a:pt x="23106" y="11311"/>
                </a:lnTo>
                <a:lnTo>
                  <a:pt x="24557" y="12204"/>
                </a:lnTo>
                <a:lnTo>
                  <a:pt x="26045" y="13134"/>
                </a:lnTo>
                <a:lnTo>
                  <a:pt x="27459" y="14064"/>
                </a:lnTo>
                <a:lnTo>
                  <a:pt x="28873" y="14994"/>
                </a:lnTo>
                <a:lnTo>
                  <a:pt x="30250" y="15962"/>
                </a:lnTo>
                <a:lnTo>
                  <a:pt x="31589" y="16929"/>
                </a:lnTo>
                <a:lnTo>
                  <a:pt x="32891" y="17897"/>
                </a:lnTo>
                <a:lnTo>
                  <a:pt x="34194" y="18864"/>
                </a:lnTo>
                <a:lnTo>
                  <a:pt x="35756" y="20092"/>
                </a:lnTo>
                <a:lnTo>
                  <a:pt x="37319" y="21357"/>
                </a:lnTo>
                <a:lnTo>
                  <a:pt x="38807" y="22622"/>
                </a:lnTo>
                <a:lnTo>
                  <a:pt x="40221" y="23924"/>
                </a:lnTo>
                <a:lnTo>
                  <a:pt x="41635" y="25226"/>
                </a:lnTo>
                <a:lnTo>
                  <a:pt x="42974" y="26529"/>
                </a:lnTo>
                <a:lnTo>
                  <a:pt x="44277" y="27868"/>
                </a:lnTo>
                <a:lnTo>
                  <a:pt x="45542" y="29207"/>
                </a:lnTo>
                <a:lnTo>
                  <a:pt x="46770" y="30547"/>
                </a:lnTo>
                <a:lnTo>
                  <a:pt x="47960" y="31924"/>
                </a:lnTo>
                <a:lnTo>
                  <a:pt x="49076" y="33300"/>
                </a:lnTo>
                <a:lnTo>
                  <a:pt x="50155" y="34714"/>
                </a:lnTo>
                <a:lnTo>
                  <a:pt x="51160" y="36128"/>
                </a:lnTo>
                <a:lnTo>
                  <a:pt x="52165" y="37542"/>
                </a:lnTo>
                <a:lnTo>
                  <a:pt x="53095" y="38993"/>
                </a:lnTo>
                <a:lnTo>
                  <a:pt x="53988" y="40407"/>
                </a:lnTo>
                <a:lnTo>
                  <a:pt x="54955" y="42081"/>
                </a:lnTo>
                <a:lnTo>
                  <a:pt x="55848" y="43755"/>
                </a:lnTo>
                <a:lnTo>
                  <a:pt x="56667" y="45467"/>
                </a:lnTo>
                <a:lnTo>
                  <a:pt x="57448" y="47178"/>
                </a:lnTo>
                <a:lnTo>
                  <a:pt x="57448" y="45727"/>
                </a:lnTo>
                <a:lnTo>
                  <a:pt x="56778" y="44313"/>
                </a:lnTo>
                <a:lnTo>
                  <a:pt x="56071" y="42900"/>
                </a:lnTo>
                <a:lnTo>
                  <a:pt x="55290" y="41486"/>
                </a:lnTo>
                <a:lnTo>
                  <a:pt x="54509" y="40109"/>
                </a:lnTo>
                <a:lnTo>
                  <a:pt x="53616" y="38658"/>
                </a:lnTo>
                <a:lnTo>
                  <a:pt x="52648" y="37207"/>
                </a:lnTo>
                <a:lnTo>
                  <a:pt x="51681" y="35793"/>
                </a:lnTo>
                <a:lnTo>
                  <a:pt x="50639" y="34342"/>
                </a:lnTo>
                <a:lnTo>
                  <a:pt x="49523" y="32965"/>
                </a:lnTo>
                <a:lnTo>
                  <a:pt x="48407" y="31551"/>
                </a:lnTo>
                <a:lnTo>
                  <a:pt x="47216" y="30175"/>
                </a:lnTo>
                <a:lnTo>
                  <a:pt x="45988" y="28798"/>
                </a:lnTo>
                <a:lnTo>
                  <a:pt x="44723" y="27459"/>
                </a:lnTo>
                <a:lnTo>
                  <a:pt x="43421" y="26119"/>
                </a:lnTo>
                <a:lnTo>
                  <a:pt x="42044" y="24780"/>
                </a:lnTo>
                <a:lnTo>
                  <a:pt x="40630" y="23478"/>
                </a:lnTo>
                <a:lnTo>
                  <a:pt x="39179" y="22175"/>
                </a:lnTo>
                <a:lnTo>
                  <a:pt x="37691" y="20910"/>
                </a:lnTo>
                <a:lnTo>
                  <a:pt x="36128" y="19645"/>
                </a:lnTo>
                <a:lnTo>
                  <a:pt x="34566" y="18380"/>
                </a:lnTo>
                <a:lnTo>
                  <a:pt x="33263" y="17413"/>
                </a:lnTo>
                <a:lnTo>
                  <a:pt x="31924" y="16445"/>
                </a:lnTo>
                <a:lnTo>
                  <a:pt x="30585" y="15478"/>
                </a:lnTo>
                <a:lnTo>
                  <a:pt x="29208" y="14511"/>
                </a:lnTo>
                <a:lnTo>
                  <a:pt x="27794" y="13581"/>
                </a:lnTo>
                <a:lnTo>
                  <a:pt x="26343" y="12650"/>
                </a:lnTo>
                <a:lnTo>
                  <a:pt x="24892" y="11720"/>
                </a:lnTo>
                <a:lnTo>
                  <a:pt x="23404" y="10790"/>
                </a:lnTo>
                <a:lnTo>
                  <a:pt x="21878" y="9897"/>
                </a:lnTo>
                <a:lnTo>
                  <a:pt x="20353" y="9004"/>
                </a:lnTo>
                <a:lnTo>
                  <a:pt x="18790" y="8148"/>
                </a:lnTo>
                <a:lnTo>
                  <a:pt x="17190" y="7293"/>
                </a:lnTo>
                <a:lnTo>
                  <a:pt x="13953" y="5581"/>
                </a:lnTo>
                <a:lnTo>
                  <a:pt x="10604" y="3944"/>
                </a:lnTo>
                <a:lnTo>
                  <a:pt x="8298" y="2865"/>
                </a:lnTo>
                <a:lnTo>
                  <a:pt x="5991" y="1860"/>
                </a:lnTo>
                <a:lnTo>
                  <a:pt x="3758" y="893"/>
                </a:lnTo>
                <a:lnTo>
                  <a:pt x="16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45" name="Google Shape;145;p13"/>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46" name="Google Shape;146;p13"/>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3">
  <p:cSld name="BLANK_1_1_1_1_1_1_1_1_1_1_1_1_2_1">
    <p:spTree>
      <p:nvGrpSpPr>
        <p:cNvPr id="147" name="Shape 147"/>
        <p:cNvGrpSpPr/>
        <p:nvPr/>
      </p:nvGrpSpPr>
      <p:grpSpPr>
        <a:xfrm>
          <a:off x="0" y="0"/>
          <a:ext cx="0" cy="0"/>
          <a:chOff x="0" y="0"/>
          <a:chExt cx="0" cy="0"/>
        </a:xfrm>
      </p:grpSpPr>
      <p:pic>
        <p:nvPicPr>
          <p:cNvPr id="148" name="Google Shape;148;p14"/>
          <p:cNvPicPr preferRelativeResize="0"/>
          <p:nvPr/>
        </p:nvPicPr>
        <p:blipFill rotWithShape="1">
          <a:blip r:embed="rId2">
            <a:alphaModFix/>
          </a:blip>
          <a:srcRect b="0" l="0" r="0" t="23212"/>
          <a:stretch/>
        </p:blipFill>
        <p:spPr>
          <a:xfrm>
            <a:off x="1618675" y="-3"/>
            <a:ext cx="3241201" cy="2488724"/>
          </a:xfrm>
          <a:prstGeom prst="rect">
            <a:avLst/>
          </a:prstGeom>
          <a:noFill/>
          <a:ln>
            <a:noFill/>
          </a:ln>
        </p:spPr>
      </p:pic>
      <p:sp>
        <p:nvSpPr>
          <p:cNvPr id="149" name="Google Shape;149;p14"/>
          <p:cNvSpPr/>
          <p:nvPr/>
        </p:nvSpPr>
        <p:spPr>
          <a:xfrm rot="5400000">
            <a:off x="-3986651" y="1159982"/>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pic>
        <p:nvPicPr>
          <p:cNvPr id="150" name="Google Shape;150;p14"/>
          <p:cNvPicPr preferRelativeResize="0"/>
          <p:nvPr/>
        </p:nvPicPr>
        <p:blipFill rotWithShape="1">
          <a:blip r:embed="rId3">
            <a:alphaModFix/>
          </a:blip>
          <a:srcRect b="0" l="0" r="37756" t="0"/>
          <a:stretch/>
        </p:blipFill>
        <p:spPr>
          <a:xfrm rot="10800000">
            <a:off x="0" y="921550"/>
            <a:ext cx="2485250" cy="3992800"/>
          </a:xfrm>
          <a:prstGeom prst="rect">
            <a:avLst/>
          </a:prstGeom>
          <a:noFill/>
          <a:ln>
            <a:noFill/>
          </a:ln>
        </p:spPr>
      </p:pic>
      <p:sp>
        <p:nvSpPr>
          <p:cNvPr id="151" name="Google Shape;151;p14"/>
          <p:cNvSpPr txBox="1"/>
          <p:nvPr>
            <p:ph idx="12" type="sldNum"/>
          </p:nvPr>
        </p:nvSpPr>
        <p:spPr>
          <a:xfrm>
            <a:off x="6080700" y="3995650"/>
            <a:ext cx="2834700" cy="393600"/>
          </a:xfrm>
          <a:prstGeom prst="rect">
            <a:avLst/>
          </a:prstGeom>
          <a:noFill/>
          <a:ln>
            <a:noFill/>
          </a:ln>
        </p:spPr>
        <p:txBody>
          <a:bodyPr anchorCtr="0" anchor="ctr" bIns="91425" lIns="91425" spcFirstLastPara="1" rIns="91425" wrap="square" tIns="91425">
            <a:noAutofit/>
          </a:bodyPr>
          <a:lstStyle>
            <a:lvl1pPr lvl="0" algn="r">
              <a:buNone/>
              <a:defRPr sz="700">
                <a:solidFill>
                  <a:schemeClr val="dk2"/>
                </a:solidFill>
                <a:latin typeface="Nunito Sans"/>
                <a:ea typeface="Nunito Sans"/>
                <a:cs typeface="Nunito Sans"/>
                <a:sym typeface="Nunito Sans"/>
              </a:defRPr>
            </a:lvl1pPr>
            <a:lvl2pPr lvl="1" algn="r">
              <a:buNone/>
              <a:defRPr sz="700">
                <a:solidFill>
                  <a:schemeClr val="dk2"/>
                </a:solidFill>
                <a:latin typeface="Nunito Sans"/>
                <a:ea typeface="Nunito Sans"/>
                <a:cs typeface="Nunito Sans"/>
                <a:sym typeface="Nunito Sans"/>
              </a:defRPr>
            </a:lvl2pPr>
            <a:lvl3pPr lvl="2" algn="r">
              <a:buNone/>
              <a:defRPr sz="700">
                <a:solidFill>
                  <a:schemeClr val="dk2"/>
                </a:solidFill>
                <a:latin typeface="Nunito Sans"/>
                <a:ea typeface="Nunito Sans"/>
                <a:cs typeface="Nunito Sans"/>
                <a:sym typeface="Nunito Sans"/>
              </a:defRPr>
            </a:lvl3pPr>
            <a:lvl4pPr lvl="3" algn="r">
              <a:buNone/>
              <a:defRPr sz="700">
                <a:solidFill>
                  <a:schemeClr val="dk2"/>
                </a:solidFill>
                <a:latin typeface="Nunito Sans"/>
                <a:ea typeface="Nunito Sans"/>
                <a:cs typeface="Nunito Sans"/>
                <a:sym typeface="Nunito Sans"/>
              </a:defRPr>
            </a:lvl4pPr>
            <a:lvl5pPr lvl="4" algn="r">
              <a:buNone/>
              <a:defRPr sz="700">
                <a:solidFill>
                  <a:schemeClr val="dk2"/>
                </a:solidFill>
                <a:latin typeface="Nunito Sans"/>
                <a:ea typeface="Nunito Sans"/>
                <a:cs typeface="Nunito Sans"/>
                <a:sym typeface="Nunito Sans"/>
              </a:defRPr>
            </a:lvl5pPr>
            <a:lvl6pPr lvl="5" algn="r">
              <a:buNone/>
              <a:defRPr sz="700">
                <a:solidFill>
                  <a:schemeClr val="dk2"/>
                </a:solidFill>
                <a:latin typeface="Nunito Sans"/>
                <a:ea typeface="Nunito Sans"/>
                <a:cs typeface="Nunito Sans"/>
                <a:sym typeface="Nunito Sans"/>
              </a:defRPr>
            </a:lvl6pPr>
            <a:lvl7pPr lvl="6" algn="r">
              <a:buNone/>
              <a:defRPr sz="700">
                <a:solidFill>
                  <a:schemeClr val="dk2"/>
                </a:solidFill>
                <a:latin typeface="Nunito Sans"/>
                <a:ea typeface="Nunito Sans"/>
                <a:cs typeface="Nunito Sans"/>
                <a:sym typeface="Nunito Sans"/>
              </a:defRPr>
            </a:lvl7pPr>
            <a:lvl8pPr lvl="7" algn="r">
              <a:buNone/>
              <a:defRPr sz="700">
                <a:solidFill>
                  <a:schemeClr val="dk2"/>
                </a:solidFill>
                <a:latin typeface="Nunito Sans"/>
                <a:ea typeface="Nunito Sans"/>
                <a:cs typeface="Nunito Sans"/>
                <a:sym typeface="Nunito Sans"/>
              </a:defRPr>
            </a:lvl8pPr>
            <a:lvl9pPr lvl="8" algn="r">
              <a:buNone/>
              <a:defRPr sz="700">
                <a:solidFill>
                  <a:schemeClr val="dk2"/>
                </a:solidFill>
                <a:latin typeface="Nunito Sans"/>
                <a:ea typeface="Nunito Sans"/>
                <a:cs typeface="Nunito Sans"/>
                <a:sym typeface="Nunito Sans"/>
              </a:defRPr>
            </a:lvl9pPr>
          </a:lstStyle>
          <a:p>
            <a:pPr indent="0" lvl="0" marL="0" rtl="0" algn="r">
              <a:spcBef>
                <a:spcPts val="0"/>
              </a:spcBef>
              <a:spcAft>
                <a:spcPts val="0"/>
              </a:spcAft>
              <a:buNone/>
            </a:pPr>
            <a:r>
              <a:rPr lang="en"/>
              <a:t>Month </a:t>
            </a:r>
            <a:r>
              <a:rPr lang="en" sz="600"/>
              <a:t>🞹</a:t>
            </a:r>
            <a:r>
              <a:rPr lang="en"/>
              <a:t> Year </a:t>
            </a:r>
            <a:r>
              <a:rPr lang="en" sz="600"/>
              <a:t>🞹</a:t>
            </a:r>
            <a:r>
              <a:rPr lang="en"/>
              <a:t> </a:t>
            </a:r>
            <a:fld id="{00000000-1234-1234-1234-123412341234}" type="slidenum">
              <a:rPr lang="en"/>
              <a:t>‹#›</a:t>
            </a:fld>
            <a:endParaRPr/>
          </a:p>
        </p:txBody>
      </p:sp>
      <p:sp>
        <p:nvSpPr>
          <p:cNvPr id="152" name="Google Shape;152;p14"/>
          <p:cNvSpPr txBox="1"/>
          <p:nvPr>
            <p:ph idx="1" type="body"/>
          </p:nvPr>
        </p:nvSpPr>
        <p:spPr>
          <a:xfrm>
            <a:off x="461895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Font typeface="Nunito Sans"/>
              <a:buChar char="●"/>
              <a:defRPr/>
            </a:lvl1pPr>
            <a:lvl2pPr indent="-304800" lvl="1" marL="914400">
              <a:spcBef>
                <a:spcPts val="800"/>
              </a:spcBef>
              <a:spcAft>
                <a:spcPts val="0"/>
              </a:spcAft>
              <a:buSzPts val="1200"/>
              <a:buFont typeface="Nunito Sans"/>
              <a:buChar char="○"/>
              <a:defRPr/>
            </a:lvl2pPr>
            <a:lvl3pPr indent="-304800" lvl="2" marL="1371600">
              <a:spcBef>
                <a:spcPts val="800"/>
              </a:spcBef>
              <a:spcAft>
                <a:spcPts val="0"/>
              </a:spcAft>
              <a:buSzPts val="1200"/>
              <a:buFont typeface="Nunito Sans"/>
              <a:buChar char="■"/>
              <a:defRPr/>
            </a:lvl3pPr>
            <a:lvl4pPr indent="-304800" lvl="3" marL="1828800">
              <a:spcBef>
                <a:spcPts val="800"/>
              </a:spcBef>
              <a:spcAft>
                <a:spcPts val="0"/>
              </a:spcAft>
              <a:buSzPts val="1200"/>
              <a:buFont typeface="Nunito Sans"/>
              <a:buChar char="●"/>
              <a:defRPr/>
            </a:lvl4pPr>
            <a:lvl5pPr indent="-304800" lvl="4" marL="2286000">
              <a:spcBef>
                <a:spcPts val="800"/>
              </a:spcBef>
              <a:spcAft>
                <a:spcPts val="0"/>
              </a:spcAft>
              <a:buSzPts val="1200"/>
              <a:buFont typeface="Nunito Sans"/>
              <a:buChar char="○"/>
              <a:defRPr/>
            </a:lvl5pPr>
            <a:lvl6pPr indent="-304800" lvl="5" marL="2743200">
              <a:spcBef>
                <a:spcPts val="800"/>
              </a:spcBef>
              <a:spcAft>
                <a:spcPts val="0"/>
              </a:spcAft>
              <a:buSzPts val="1200"/>
              <a:buFont typeface="Nunito Sans"/>
              <a:buChar char="■"/>
              <a:defRPr/>
            </a:lvl6pPr>
            <a:lvl7pPr indent="-304800" lvl="6" marL="3200400">
              <a:spcBef>
                <a:spcPts val="800"/>
              </a:spcBef>
              <a:spcAft>
                <a:spcPts val="0"/>
              </a:spcAft>
              <a:buSzPts val="1200"/>
              <a:buFont typeface="Nunito Sans"/>
              <a:buChar char="●"/>
              <a:defRPr/>
            </a:lvl7pPr>
            <a:lvl8pPr indent="-304800" lvl="7" marL="3657600">
              <a:spcBef>
                <a:spcPts val="800"/>
              </a:spcBef>
              <a:spcAft>
                <a:spcPts val="0"/>
              </a:spcAft>
              <a:buSzPts val="1200"/>
              <a:buFont typeface="Nunito Sans"/>
              <a:buChar char="○"/>
              <a:defRPr/>
            </a:lvl8pPr>
            <a:lvl9pPr indent="-304800" lvl="8" marL="4114800">
              <a:spcBef>
                <a:spcPts val="800"/>
              </a:spcBef>
              <a:spcAft>
                <a:spcPts val="800"/>
              </a:spcAft>
              <a:buSzPts val="1200"/>
              <a:buFont typeface="Nunito Sans"/>
              <a:buChar char="■"/>
              <a:defRPr/>
            </a:lvl9pPr>
          </a:lstStyle>
          <a:p/>
        </p:txBody>
      </p:sp>
      <p:sp>
        <p:nvSpPr>
          <p:cNvPr id="153" name="Google Shape;153;p14"/>
          <p:cNvSpPr txBox="1"/>
          <p:nvPr>
            <p:ph type="title"/>
          </p:nvPr>
        </p:nvSpPr>
        <p:spPr>
          <a:xfrm>
            <a:off x="461895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54" name="Google Shape;154;p14"/>
          <p:cNvSpPr/>
          <p:nvPr/>
        </p:nvSpPr>
        <p:spPr>
          <a:xfrm>
            <a:off x="0" y="0"/>
            <a:ext cx="4296549" cy="4588647"/>
          </a:xfrm>
          <a:custGeom>
            <a:rect b="b" l="l" r="r" t="t"/>
            <a:pathLst>
              <a:path extrusionOk="0" h="146112" w="136811">
                <a:moveTo>
                  <a:pt x="90636" y="0"/>
                </a:moveTo>
                <a:lnTo>
                  <a:pt x="92199" y="446"/>
                </a:lnTo>
                <a:lnTo>
                  <a:pt x="93799" y="930"/>
                </a:lnTo>
                <a:lnTo>
                  <a:pt x="95324" y="1488"/>
                </a:lnTo>
                <a:lnTo>
                  <a:pt x="96887" y="2046"/>
                </a:lnTo>
                <a:lnTo>
                  <a:pt x="98413" y="2679"/>
                </a:lnTo>
                <a:lnTo>
                  <a:pt x="99938" y="3349"/>
                </a:lnTo>
                <a:lnTo>
                  <a:pt x="101426" y="4093"/>
                </a:lnTo>
                <a:lnTo>
                  <a:pt x="102915" y="4874"/>
                </a:lnTo>
                <a:lnTo>
                  <a:pt x="104849" y="5953"/>
                </a:lnTo>
                <a:lnTo>
                  <a:pt x="106747" y="7032"/>
                </a:lnTo>
                <a:lnTo>
                  <a:pt x="108570" y="8186"/>
                </a:lnTo>
                <a:lnTo>
                  <a:pt x="110356" y="9339"/>
                </a:lnTo>
                <a:lnTo>
                  <a:pt x="112105" y="10530"/>
                </a:lnTo>
                <a:lnTo>
                  <a:pt x="113742" y="11757"/>
                </a:lnTo>
                <a:lnTo>
                  <a:pt x="115379" y="13022"/>
                </a:lnTo>
                <a:lnTo>
                  <a:pt x="116904" y="14287"/>
                </a:lnTo>
                <a:lnTo>
                  <a:pt x="118430" y="15627"/>
                </a:lnTo>
                <a:lnTo>
                  <a:pt x="119844" y="16966"/>
                </a:lnTo>
                <a:lnTo>
                  <a:pt x="121258" y="18306"/>
                </a:lnTo>
                <a:lnTo>
                  <a:pt x="122560" y="19720"/>
                </a:lnTo>
                <a:lnTo>
                  <a:pt x="123825" y="21134"/>
                </a:lnTo>
                <a:lnTo>
                  <a:pt x="125053" y="22585"/>
                </a:lnTo>
                <a:lnTo>
                  <a:pt x="126169" y="24036"/>
                </a:lnTo>
                <a:lnTo>
                  <a:pt x="127285" y="25524"/>
                </a:lnTo>
                <a:lnTo>
                  <a:pt x="128215" y="26938"/>
                </a:lnTo>
                <a:lnTo>
                  <a:pt x="129108" y="28389"/>
                </a:lnTo>
                <a:lnTo>
                  <a:pt x="129964" y="29803"/>
                </a:lnTo>
                <a:lnTo>
                  <a:pt x="130746" y="31291"/>
                </a:lnTo>
                <a:lnTo>
                  <a:pt x="131490" y="32742"/>
                </a:lnTo>
                <a:lnTo>
                  <a:pt x="132197" y="34268"/>
                </a:lnTo>
                <a:lnTo>
                  <a:pt x="132829" y="35756"/>
                </a:lnTo>
                <a:lnTo>
                  <a:pt x="133387" y="37281"/>
                </a:lnTo>
                <a:lnTo>
                  <a:pt x="133908" y="38844"/>
                </a:lnTo>
                <a:lnTo>
                  <a:pt x="134392" y="40407"/>
                </a:lnTo>
                <a:lnTo>
                  <a:pt x="134801" y="41969"/>
                </a:lnTo>
                <a:lnTo>
                  <a:pt x="135173" y="43569"/>
                </a:lnTo>
                <a:lnTo>
                  <a:pt x="135471" y="45169"/>
                </a:lnTo>
                <a:lnTo>
                  <a:pt x="135731" y="46806"/>
                </a:lnTo>
                <a:lnTo>
                  <a:pt x="135955" y="48443"/>
                </a:lnTo>
                <a:lnTo>
                  <a:pt x="136066" y="50081"/>
                </a:lnTo>
                <a:lnTo>
                  <a:pt x="136178" y="52015"/>
                </a:lnTo>
                <a:lnTo>
                  <a:pt x="136215" y="53987"/>
                </a:lnTo>
                <a:lnTo>
                  <a:pt x="136141" y="55959"/>
                </a:lnTo>
                <a:lnTo>
                  <a:pt x="136029" y="57931"/>
                </a:lnTo>
                <a:lnTo>
                  <a:pt x="135806" y="59903"/>
                </a:lnTo>
                <a:lnTo>
                  <a:pt x="135545" y="61875"/>
                </a:lnTo>
                <a:lnTo>
                  <a:pt x="135173" y="63847"/>
                </a:lnTo>
                <a:lnTo>
                  <a:pt x="134764" y="65856"/>
                </a:lnTo>
                <a:lnTo>
                  <a:pt x="134243" y="67828"/>
                </a:lnTo>
                <a:lnTo>
                  <a:pt x="133685" y="69800"/>
                </a:lnTo>
                <a:lnTo>
                  <a:pt x="133052" y="71809"/>
                </a:lnTo>
                <a:lnTo>
                  <a:pt x="132308" y="73781"/>
                </a:lnTo>
                <a:lnTo>
                  <a:pt x="131527" y="75753"/>
                </a:lnTo>
                <a:lnTo>
                  <a:pt x="130671" y="77688"/>
                </a:lnTo>
                <a:lnTo>
                  <a:pt x="129741" y="79660"/>
                </a:lnTo>
                <a:lnTo>
                  <a:pt x="128736" y="81595"/>
                </a:lnTo>
                <a:lnTo>
                  <a:pt x="127695" y="83455"/>
                </a:lnTo>
                <a:lnTo>
                  <a:pt x="126578" y="85316"/>
                </a:lnTo>
                <a:lnTo>
                  <a:pt x="125388" y="87176"/>
                </a:lnTo>
                <a:lnTo>
                  <a:pt x="124160" y="88999"/>
                </a:lnTo>
                <a:lnTo>
                  <a:pt x="122858" y="90785"/>
                </a:lnTo>
                <a:lnTo>
                  <a:pt x="121518" y="92534"/>
                </a:lnTo>
                <a:lnTo>
                  <a:pt x="120104" y="94282"/>
                </a:lnTo>
                <a:lnTo>
                  <a:pt x="118616" y="95994"/>
                </a:lnTo>
                <a:lnTo>
                  <a:pt x="117128" y="97668"/>
                </a:lnTo>
                <a:lnTo>
                  <a:pt x="115528" y="99305"/>
                </a:lnTo>
                <a:lnTo>
                  <a:pt x="113928" y="100905"/>
                </a:lnTo>
                <a:lnTo>
                  <a:pt x="112254" y="102468"/>
                </a:lnTo>
                <a:lnTo>
                  <a:pt x="110542" y="103993"/>
                </a:lnTo>
                <a:lnTo>
                  <a:pt x="108756" y="105482"/>
                </a:lnTo>
                <a:lnTo>
                  <a:pt x="106933" y="106933"/>
                </a:lnTo>
                <a:lnTo>
                  <a:pt x="105110" y="108347"/>
                </a:lnTo>
                <a:lnTo>
                  <a:pt x="104031" y="109128"/>
                </a:lnTo>
                <a:lnTo>
                  <a:pt x="102952" y="109872"/>
                </a:lnTo>
                <a:lnTo>
                  <a:pt x="101836" y="110616"/>
                </a:lnTo>
                <a:lnTo>
                  <a:pt x="100682" y="111323"/>
                </a:lnTo>
                <a:lnTo>
                  <a:pt x="99529" y="112030"/>
                </a:lnTo>
                <a:lnTo>
                  <a:pt x="98375" y="112700"/>
                </a:lnTo>
                <a:lnTo>
                  <a:pt x="97185" y="113370"/>
                </a:lnTo>
                <a:lnTo>
                  <a:pt x="95957" y="114002"/>
                </a:lnTo>
                <a:lnTo>
                  <a:pt x="94729" y="114635"/>
                </a:lnTo>
                <a:lnTo>
                  <a:pt x="93464" y="115230"/>
                </a:lnTo>
                <a:lnTo>
                  <a:pt x="92199" y="115825"/>
                </a:lnTo>
                <a:lnTo>
                  <a:pt x="90934" y="116383"/>
                </a:lnTo>
                <a:lnTo>
                  <a:pt x="89632" y="116941"/>
                </a:lnTo>
                <a:lnTo>
                  <a:pt x="88292" y="117462"/>
                </a:lnTo>
                <a:lnTo>
                  <a:pt x="86953" y="117983"/>
                </a:lnTo>
                <a:lnTo>
                  <a:pt x="85613" y="118467"/>
                </a:lnTo>
                <a:lnTo>
                  <a:pt x="84274" y="118913"/>
                </a:lnTo>
                <a:lnTo>
                  <a:pt x="82897" y="119360"/>
                </a:lnTo>
                <a:lnTo>
                  <a:pt x="81483" y="119806"/>
                </a:lnTo>
                <a:lnTo>
                  <a:pt x="80070" y="120216"/>
                </a:lnTo>
                <a:lnTo>
                  <a:pt x="78656" y="120588"/>
                </a:lnTo>
                <a:lnTo>
                  <a:pt x="77242" y="120960"/>
                </a:lnTo>
                <a:lnTo>
                  <a:pt x="75791" y="121295"/>
                </a:lnTo>
                <a:lnTo>
                  <a:pt x="74340" y="121630"/>
                </a:lnTo>
                <a:lnTo>
                  <a:pt x="72889" y="121927"/>
                </a:lnTo>
                <a:lnTo>
                  <a:pt x="71400" y="122188"/>
                </a:lnTo>
                <a:lnTo>
                  <a:pt x="69912" y="122448"/>
                </a:lnTo>
                <a:lnTo>
                  <a:pt x="68424" y="122671"/>
                </a:lnTo>
                <a:lnTo>
                  <a:pt x="66935" y="122895"/>
                </a:lnTo>
                <a:lnTo>
                  <a:pt x="65410" y="123081"/>
                </a:lnTo>
                <a:lnTo>
                  <a:pt x="63884" y="123229"/>
                </a:lnTo>
                <a:lnTo>
                  <a:pt x="62396" y="123378"/>
                </a:lnTo>
                <a:lnTo>
                  <a:pt x="59606" y="123564"/>
                </a:lnTo>
                <a:lnTo>
                  <a:pt x="60461" y="122374"/>
                </a:lnTo>
                <a:lnTo>
                  <a:pt x="61280" y="121109"/>
                </a:lnTo>
                <a:lnTo>
                  <a:pt x="62024" y="119844"/>
                </a:lnTo>
                <a:lnTo>
                  <a:pt x="62731" y="118541"/>
                </a:lnTo>
                <a:lnTo>
                  <a:pt x="63587" y="116830"/>
                </a:lnTo>
                <a:lnTo>
                  <a:pt x="64368" y="115118"/>
                </a:lnTo>
                <a:lnTo>
                  <a:pt x="65075" y="113370"/>
                </a:lnTo>
                <a:lnTo>
                  <a:pt x="65670" y="111584"/>
                </a:lnTo>
                <a:lnTo>
                  <a:pt x="66229" y="109798"/>
                </a:lnTo>
                <a:lnTo>
                  <a:pt x="66675" y="108012"/>
                </a:lnTo>
                <a:lnTo>
                  <a:pt x="67047" y="106226"/>
                </a:lnTo>
                <a:lnTo>
                  <a:pt x="67382" y="104403"/>
                </a:lnTo>
                <a:lnTo>
                  <a:pt x="67605" y="102617"/>
                </a:lnTo>
                <a:lnTo>
                  <a:pt x="67791" y="100831"/>
                </a:lnTo>
                <a:lnTo>
                  <a:pt x="67940" y="99045"/>
                </a:lnTo>
                <a:lnTo>
                  <a:pt x="67977" y="97259"/>
                </a:lnTo>
                <a:lnTo>
                  <a:pt x="67977" y="95473"/>
                </a:lnTo>
                <a:lnTo>
                  <a:pt x="67940" y="93724"/>
                </a:lnTo>
                <a:lnTo>
                  <a:pt x="67828" y="91976"/>
                </a:lnTo>
                <a:lnTo>
                  <a:pt x="67680" y="90264"/>
                </a:lnTo>
                <a:lnTo>
                  <a:pt x="67456" y="88553"/>
                </a:lnTo>
                <a:lnTo>
                  <a:pt x="67196" y="86878"/>
                </a:lnTo>
                <a:lnTo>
                  <a:pt x="66935" y="85241"/>
                </a:lnTo>
                <a:lnTo>
                  <a:pt x="66601" y="83641"/>
                </a:lnTo>
                <a:lnTo>
                  <a:pt x="66229" y="82079"/>
                </a:lnTo>
                <a:lnTo>
                  <a:pt x="65819" y="80553"/>
                </a:lnTo>
                <a:lnTo>
                  <a:pt x="65373" y="79065"/>
                </a:lnTo>
                <a:lnTo>
                  <a:pt x="64889" y="77614"/>
                </a:lnTo>
                <a:lnTo>
                  <a:pt x="64368" y="76200"/>
                </a:lnTo>
                <a:lnTo>
                  <a:pt x="63847" y="74860"/>
                </a:lnTo>
                <a:lnTo>
                  <a:pt x="63289" y="73558"/>
                </a:lnTo>
                <a:lnTo>
                  <a:pt x="62731" y="72330"/>
                </a:lnTo>
                <a:lnTo>
                  <a:pt x="62136" y="71140"/>
                </a:lnTo>
                <a:lnTo>
                  <a:pt x="61540" y="70023"/>
                </a:lnTo>
                <a:lnTo>
                  <a:pt x="60908" y="68982"/>
                </a:lnTo>
                <a:lnTo>
                  <a:pt x="60275" y="68014"/>
                </a:lnTo>
                <a:lnTo>
                  <a:pt x="59568" y="67047"/>
                </a:lnTo>
                <a:lnTo>
                  <a:pt x="58824" y="66117"/>
                </a:lnTo>
                <a:lnTo>
                  <a:pt x="57969" y="65187"/>
                </a:lnTo>
                <a:lnTo>
                  <a:pt x="57076" y="64294"/>
                </a:lnTo>
                <a:lnTo>
                  <a:pt x="56071" y="63401"/>
                </a:lnTo>
                <a:lnTo>
                  <a:pt x="55029" y="62582"/>
                </a:lnTo>
                <a:lnTo>
                  <a:pt x="53950" y="61764"/>
                </a:lnTo>
                <a:lnTo>
                  <a:pt x="52797" y="60982"/>
                </a:lnTo>
                <a:lnTo>
                  <a:pt x="51569" y="60238"/>
                </a:lnTo>
                <a:lnTo>
                  <a:pt x="50304" y="59494"/>
                </a:lnTo>
                <a:lnTo>
                  <a:pt x="49002" y="58824"/>
                </a:lnTo>
                <a:lnTo>
                  <a:pt x="47625" y="58192"/>
                </a:lnTo>
                <a:lnTo>
                  <a:pt x="46248" y="57596"/>
                </a:lnTo>
                <a:lnTo>
                  <a:pt x="44797" y="57001"/>
                </a:lnTo>
                <a:lnTo>
                  <a:pt x="43272" y="56480"/>
                </a:lnTo>
                <a:lnTo>
                  <a:pt x="41746" y="56034"/>
                </a:lnTo>
                <a:lnTo>
                  <a:pt x="40184" y="55587"/>
                </a:lnTo>
                <a:lnTo>
                  <a:pt x="38584" y="55215"/>
                </a:lnTo>
                <a:lnTo>
                  <a:pt x="36984" y="54880"/>
                </a:lnTo>
                <a:lnTo>
                  <a:pt x="35384" y="54620"/>
                </a:lnTo>
                <a:lnTo>
                  <a:pt x="33784" y="54397"/>
                </a:lnTo>
                <a:lnTo>
                  <a:pt x="32147" y="54248"/>
                </a:lnTo>
                <a:lnTo>
                  <a:pt x="30547" y="54136"/>
                </a:lnTo>
                <a:lnTo>
                  <a:pt x="28984" y="54099"/>
                </a:lnTo>
                <a:lnTo>
                  <a:pt x="27384" y="54099"/>
                </a:lnTo>
                <a:lnTo>
                  <a:pt x="25859" y="54173"/>
                </a:lnTo>
                <a:lnTo>
                  <a:pt x="24296" y="54285"/>
                </a:lnTo>
                <a:lnTo>
                  <a:pt x="22771" y="54471"/>
                </a:lnTo>
                <a:lnTo>
                  <a:pt x="21282" y="54694"/>
                </a:lnTo>
                <a:lnTo>
                  <a:pt x="19831" y="54992"/>
                </a:lnTo>
                <a:lnTo>
                  <a:pt x="18417" y="55327"/>
                </a:lnTo>
                <a:lnTo>
                  <a:pt x="17004" y="55736"/>
                </a:lnTo>
                <a:lnTo>
                  <a:pt x="15925" y="56108"/>
                </a:lnTo>
                <a:lnTo>
                  <a:pt x="14846" y="56480"/>
                </a:lnTo>
                <a:lnTo>
                  <a:pt x="13804" y="56927"/>
                </a:lnTo>
                <a:lnTo>
                  <a:pt x="12799" y="57373"/>
                </a:lnTo>
                <a:lnTo>
                  <a:pt x="11832" y="57894"/>
                </a:lnTo>
                <a:lnTo>
                  <a:pt x="10902" y="58415"/>
                </a:lnTo>
                <a:lnTo>
                  <a:pt x="9971" y="58973"/>
                </a:lnTo>
                <a:lnTo>
                  <a:pt x="9079" y="59568"/>
                </a:lnTo>
                <a:lnTo>
                  <a:pt x="8223" y="60201"/>
                </a:lnTo>
                <a:lnTo>
                  <a:pt x="7404" y="60833"/>
                </a:lnTo>
                <a:lnTo>
                  <a:pt x="6586" y="61540"/>
                </a:lnTo>
                <a:lnTo>
                  <a:pt x="5842" y="62247"/>
                </a:lnTo>
                <a:lnTo>
                  <a:pt x="5097" y="63029"/>
                </a:lnTo>
                <a:lnTo>
                  <a:pt x="4390" y="63810"/>
                </a:lnTo>
                <a:lnTo>
                  <a:pt x="3721" y="64628"/>
                </a:lnTo>
                <a:lnTo>
                  <a:pt x="3088" y="65484"/>
                </a:lnTo>
                <a:lnTo>
                  <a:pt x="2642" y="66117"/>
                </a:lnTo>
                <a:lnTo>
                  <a:pt x="2195" y="66786"/>
                </a:lnTo>
                <a:lnTo>
                  <a:pt x="1786" y="67493"/>
                </a:lnTo>
                <a:lnTo>
                  <a:pt x="1377" y="68200"/>
                </a:lnTo>
                <a:lnTo>
                  <a:pt x="1005" y="68907"/>
                </a:lnTo>
                <a:lnTo>
                  <a:pt x="670" y="69651"/>
                </a:lnTo>
                <a:lnTo>
                  <a:pt x="335" y="70396"/>
                </a:lnTo>
                <a:lnTo>
                  <a:pt x="0" y="71177"/>
                </a:lnTo>
                <a:lnTo>
                  <a:pt x="0" y="72888"/>
                </a:lnTo>
                <a:lnTo>
                  <a:pt x="335" y="71921"/>
                </a:lnTo>
                <a:lnTo>
                  <a:pt x="707" y="70991"/>
                </a:lnTo>
                <a:lnTo>
                  <a:pt x="1116" y="70061"/>
                </a:lnTo>
                <a:lnTo>
                  <a:pt x="1563" y="69168"/>
                </a:lnTo>
                <a:lnTo>
                  <a:pt x="2009" y="68275"/>
                </a:lnTo>
                <a:lnTo>
                  <a:pt x="2493" y="67456"/>
                </a:lnTo>
                <a:lnTo>
                  <a:pt x="3014" y="66600"/>
                </a:lnTo>
                <a:lnTo>
                  <a:pt x="3572" y="65819"/>
                </a:lnTo>
                <a:lnTo>
                  <a:pt x="4204" y="65001"/>
                </a:lnTo>
                <a:lnTo>
                  <a:pt x="4874" y="64182"/>
                </a:lnTo>
                <a:lnTo>
                  <a:pt x="5544" y="63438"/>
                </a:lnTo>
                <a:lnTo>
                  <a:pt x="6251" y="62694"/>
                </a:lnTo>
                <a:lnTo>
                  <a:pt x="6995" y="61987"/>
                </a:lnTo>
                <a:lnTo>
                  <a:pt x="7776" y="61317"/>
                </a:lnTo>
                <a:lnTo>
                  <a:pt x="8595" y="60647"/>
                </a:lnTo>
                <a:lnTo>
                  <a:pt x="9413" y="60052"/>
                </a:lnTo>
                <a:lnTo>
                  <a:pt x="10306" y="59457"/>
                </a:lnTo>
                <a:lnTo>
                  <a:pt x="11199" y="58936"/>
                </a:lnTo>
                <a:lnTo>
                  <a:pt x="12129" y="58415"/>
                </a:lnTo>
                <a:lnTo>
                  <a:pt x="13097" y="57931"/>
                </a:lnTo>
                <a:lnTo>
                  <a:pt x="14064" y="57448"/>
                </a:lnTo>
                <a:lnTo>
                  <a:pt x="15069" y="57038"/>
                </a:lnTo>
                <a:lnTo>
                  <a:pt x="16111" y="56666"/>
                </a:lnTo>
                <a:lnTo>
                  <a:pt x="17190" y="56294"/>
                </a:lnTo>
                <a:lnTo>
                  <a:pt x="18492" y="55922"/>
                </a:lnTo>
                <a:lnTo>
                  <a:pt x="19869" y="55587"/>
                </a:lnTo>
                <a:lnTo>
                  <a:pt x="21208" y="55327"/>
                </a:lnTo>
                <a:lnTo>
                  <a:pt x="22622" y="55066"/>
                </a:lnTo>
                <a:lnTo>
                  <a:pt x="24036" y="54917"/>
                </a:lnTo>
                <a:lnTo>
                  <a:pt x="25487" y="54769"/>
                </a:lnTo>
                <a:lnTo>
                  <a:pt x="26975" y="54694"/>
                </a:lnTo>
                <a:lnTo>
                  <a:pt x="30063" y="54694"/>
                </a:lnTo>
                <a:lnTo>
                  <a:pt x="31738" y="54806"/>
                </a:lnTo>
                <a:lnTo>
                  <a:pt x="33375" y="54955"/>
                </a:lnTo>
                <a:lnTo>
                  <a:pt x="35012" y="55141"/>
                </a:lnTo>
                <a:lnTo>
                  <a:pt x="36686" y="55438"/>
                </a:lnTo>
                <a:lnTo>
                  <a:pt x="38323" y="55736"/>
                </a:lnTo>
                <a:lnTo>
                  <a:pt x="39960" y="56145"/>
                </a:lnTo>
                <a:lnTo>
                  <a:pt x="41597" y="56592"/>
                </a:lnTo>
                <a:lnTo>
                  <a:pt x="43086" y="57075"/>
                </a:lnTo>
                <a:lnTo>
                  <a:pt x="44574" y="57559"/>
                </a:lnTo>
                <a:lnTo>
                  <a:pt x="45988" y="58117"/>
                </a:lnTo>
                <a:lnTo>
                  <a:pt x="47365" y="58713"/>
                </a:lnTo>
                <a:lnTo>
                  <a:pt x="48704" y="59345"/>
                </a:lnTo>
                <a:lnTo>
                  <a:pt x="50006" y="60015"/>
                </a:lnTo>
                <a:lnTo>
                  <a:pt x="51234" y="60722"/>
                </a:lnTo>
                <a:lnTo>
                  <a:pt x="52425" y="61466"/>
                </a:lnTo>
                <a:lnTo>
                  <a:pt x="53578" y="62210"/>
                </a:lnTo>
                <a:lnTo>
                  <a:pt x="54657" y="63029"/>
                </a:lnTo>
                <a:lnTo>
                  <a:pt x="55662" y="63847"/>
                </a:lnTo>
                <a:lnTo>
                  <a:pt x="56629" y="64703"/>
                </a:lnTo>
                <a:lnTo>
                  <a:pt x="57522" y="65559"/>
                </a:lnTo>
                <a:lnTo>
                  <a:pt x="58341" y="66489"/>
                </a:lnTo>
                <a:lnTo>
                  <a:pt x="59085" y="67382"/>
                </a:lnTo>
                <a:lnTo>
                  <a:pt x="59792" y="68349"/>
                </a:lnTo>
                <a:lnTo>
                  <a:pt x="60424" y="69317"/>
                </a:lnTo>
                <a:lnTo>
                  <a:pt x="61020" y="70358"/>
                </a:lnTo>
                <a:lnTo>
                  <a:pt x="61615" y="71437"/>
                </a:lnTo>
                <a:lnTo>
                  <a:pt x="62210" y="72628"/>
                </a:lnTo>
                <a:lnTo>
                  <a:pt x="62768" y="73819"/>
                </a:lnTo>
                <a:lnTo>
                  <a:pt x="63326" y="75121"/>
                </a:lnTo>
                <a:lnTo>
                  <a:pt x="63847" y="76423"/>
                </a:lnTo>
                <a:lnTo>
                  <a:pt x="64331" y="77837"/>
                </a:lnTo>
                <a:lnTo>
                  <a:pt x="64815" y="79251"/>
                </a:lnTo>
                <a:lnTo>
                  <a:pt x="65224" y="80739"/>
                </a:lnTo>
                <a:lnTo>
                  <a:pt x="65633" y="82227"/>
                </a:lnTo>
                <a:lnTo>
                  <a:pt x="66005" y="83790"/>
                </a:lnTo>
                <a:lnTo>
                  <a:pt x="66340" y="85390"/>
                </a:lnTo>
                <a:lnTo>
                  <a:pt x="66638" y="86990"/>
                </a:lnTo>
                <a:lnTo>
                  <a:pt x="66898" y="88627"/>
                </a:lnTo>
                <a:lnTo>
                  <a:pt x="67084" y="90301"/>
                </a:lnTo>
                <a:lnTo>
                  <a:pt x="67233" y="92013"/>
                </a:lnTo>
                <a:lnTo>
                  <a:pt x="67345" y="93724"/>
                </a:lnTo>
                <a:lnTo>
                  <a:pt x="67382" y="95473"/>
                </a:lnTo>
                <a:lnTo>
                  <a:pt x="67382" y="97222"/>
                </a:lnTo>
                <a:lnTo>
                  <a:pt x="67345" y="98970"/>
                </a:lnTo>
                <a:lnTo>
                  <a:pt x="67233" y="100756"/>
                </a:lnTo>
                <a:lnTo>
                  <a:pt x="67047" y="102542"/>
                </a:lnTo>
                <a:lnTo>
                  <a:pt x="66787" y="104328"/>
                </a:lnTo>
                <a:lnTo>
                  <a:pt x="66489" y="106077"/>
                </a:lnTo>
                <a:lnTo>
                  <a:pt x="66080" y="107863"/>
                </a:lnTo>
                <a:lnTo>
                  <a:pt x="65633" y="109649"/>
                </a:lnTo>
                <a:lnTo>
                  <a:pt x="65112" y="111398"/>
                </a:lnTo>
                <a:lnTo>
                  <a:pt x="64517" y="113146"/>
                </a:lnTo>
                <a:lnTo>
                  <a:pt x="63847" y="114858"/>
                </a:lnTo>
                <a:lnTo>
                  <a:pt x="63066" y="116569"/>
                </a:lnTo>
                <a:lnTo>
                  <a:pt x="62210" y="118281"/>
                </a:lnTo>
                <a:lnTo>
                  <a:pt x="61466" y="119658"/>
                </a:lnTo>
                <a:lnTo>
                  <a:pt x="60647" y="121034"/>
                </a:lnTo>
                <a:lnTo>
                  <a:pt x="59754" y="122336"/>
                </a:lnTo>
                <a:lnTo>
                  <a:pt x="58824" y="123601"/>
                </a:lnTo>
                <a:lnTo>
                  <a:pt x="56406" y="123713"/>
                </a:lnTo>
                <a:lnTo>
                  <a:pt x="53950" y="123750"/>
                </a:lnTo>
                <a:lnTo>
                  <a:pt x="51532" y="123713"/>
                </a:lnTo>
                <a:lnTo>
                  <a:pt x="49113" y="123601"/>
                </a:lnTo>
                <a:lnTo>
                  <a:pt x="46732" y="123453"/>
                </a:lnTo>
                <a:lnTo>
                  <a:pt x="44351" y="123229"/>
                </a:lnTo>
                <a:lnTo>
                  <a:pt x="42007" y="122969"/>
                </a:lnTo>
                <a:lnTo>
                  <a:pt x="39663" y="122634"/>
                </a:lnTo>
                <a:lnTo>
                  <a:pt x="38286" y="122374"/>
                </a:lnTo>
                <a:lnTo>
                  <a:pt x="36909" y="122150"/>
                </a:lnTo>
                <a:lnTo>
                  <a:pt x="35533" y="121853"/>
                </a:lnTo>
                <a:lnTo>
                  <a:pt x="34193" y="121555"/>
                </a:lnTo>
                <a:lnTo>
                  <a:pt x="32891" y="121257"/>
                </a:lnTo>
                <a:lnTo>
                  <a:pt x="31589" y="120923"/>
                </a:lnTo>
                <a:lnTo>
                  <a:pt x="30324" y="120551"/>
                </a:lnTo>
                <a:lnTo>
                  <a:pt x="29059" y="120178"/>
                </a:lnTo>
                <a:lnTo>
                  <a:pt x="27794" y="119769"/>
                </a:lnTo>
                <a:lnTo>
                  <a:pt x="26566" y="119360"/>
                </a:lnTo>
                <a:lnTo>
                  <a:pt x="25375" y="118913"/>
                </a:lnTo>
                <a:lnTo>
                  <a:pt x="24185" y="118467"/>
                </a:lnTo>
                <a:lnTo>
                  <a:pt x="22994" y="117983"/>
                </a:lnTo>
                <a:lnTo>
                  <a:pt x="21878" y="117500"/>
                </a:lnTo>
                <a:lnTo>
                  <a:pt x="20724" y="116979"/>
                </a:lnTo>
                <a:lnTo>
                  <a:pt x="19645" y="116458"/>
                </a:lnTo>
                <a:lnTo>
                  <a:pt x="18417" y="115825"/>
                </a:lnTo>
                <a:lnTo>
                  <a:pt x="17227" y="115193"/>
                </a:lnTo>
                <a:lnTo>
                  <a:pt x="16073" y="114523"/>
                </a:lnTo>
                <a:lnTo>
                  <a:pt x="14957" y="113816"/>
                </a:lnTo>
                <a:lnTo>
                  <a:pt x="13878" y="113109"/>
                </a:lnTo>
                <a:lnTo>
                  <a:pt x="12836" y="112365"/>
                </a:lnTo>
                <a:lnTo>
                  <a:pt x="11795" y="111621"/>
                </a:lnTo>
                <a:lnTo>
                  <a:pt x="10827" y="110839"/>
                </a:lnTo>
                <a:lnTo>
                  <a:pt x="9860" y="110058"/>
                </a:lnTo>
                <a:lnTo>
                  <a:pt x="8967" y="109240"/>
                </a:lnTo>
                <a:lnTo>
                  <a:pt x="8074" y="108421"/>
                </a:lnTo>
                <a:lnTo>
                  <a:pt x="7255" y="107565"/>
                </a:lnTo>
                <a:lnTo>
                  <a:pt x="6437" y="106710"/>
                </a:lnTo>
                <a:lnTo>
                  <a:pt x="5655" y="105817"/>
                </a:lnTo>
                <a:lnTo>
                  <a:pt x="4911" y="104886"/>
                </a:lnTo>
                <a:lnTo>
                  <a:pt x="4204" y="103956"/>
                </a:lnTo>
                <a:lnTo>
                  <a:pt x="3572" y="103026"/>
                </a:lnTo>
                <a:lnTo>
                  <a:pt x="2939" y="102059"/>
                </a:lnTo>
                <a:lnTo>
                  <a:pt x="2344" y="101091"/>
                </a:lnTo>
                <a:lnTo>
                  <a:pt x="1786" y="100087"/>
                </a:lnTo>
                <a:lnTo>
                  <a:pt x="1302" y="99082"/>
                </a:lnTo>
                <a:lnTo>
                  <a:pt x="819" y="98040"/>
                </a:lnTo>
                <a:lnTo>
                  <a:pt x="409" y="97036"/>
                </a:lnTo>
                <a:lnTo>
                  <a:pt x="0" y="95957"/>
                </a:lnTo>
                <a:lnTo>
                  <a:pt x="0" y="97631"/>
                </a:lnTo>
                <a:lnTo>
                  <a:pt x="372" y="98524"/>
                </a:lnTo>
                <a:lnTo>
                  <a:pt x="781" y="99380"/>
                </a:lnTo>
                <a:lnTo>
                  <a:pt x="1191" y="100236"/>
                </a:lnTo>
                <a:lnTo>
                  <a:pt x="1674" y="101054"/>
                </a:lnTo>
                <a:lnTo>
                  <a:pt x="2121" y="101910"/>
                </a:lnTo>
                <a:lnTo>
                  <a:pt x="2642" y="102728"/>
                </a:lnTo>
                <a:lnTo>
                  <a:pt x="3163" y="103510"/>
                </a:lnTo>
                <a:lnTo>
                  <a:pt x="3758" y="104328"/>
                </a:lnTo>
                <a:lnTo>
                  <a:pt x="4465" y="105258"/>
                </a:lnTo>
                <a:lnTo>
                  <a:pt x="5209" y="106189"/>
                </a:lnTo>
                <a:lnTo>
                  <a:pt x="5990" y="107082"/>
                </a:lnTo>
                <a:lnTo>
                  <a:pt x="6809" y="107975"/>
                </a:lnTo>
                <a:lnTo>
                  <a:pt x="7665" y="108830"/>
                </a:lnTo>
                <a:lnTo>
                  <a:pt x="8558" y="109686"/>
                </a:lnTo>
                <a:lnTo>
                  <a:pt x="9488" y="110505"/>
                </a:lnTo>
                <a:lnTo>
                  <a:pt x="10418" y="111323"/>
                </a:lnTo>
                <a:lnTo>
                  <a:pt x="11423" y="112105"/>
                </a:lnTo>
                <a:lnTo>
                  <a:pt x="12464" y="112849"/>
                </a:lnTo>
                <a:lnTo>
                  <a:pt x="13543" y="113593"/>
                </a:lnTo>
                <a:lnTo>
                  <a:pt x="14622" y="114300"/>
                </a:lnTo>
                <a:lnTo>
                  <a:pt x="15776" y="115007"/>
                </a:lnTo>
                <a:lnTo>
                  <a:pt x="16929" y="115676"/>
                </a:lnTo>
                <a:lnTo>
                  <a:pt x="18120" y="116346"/>
                </a:lnTo>
                <a:lnTo>
                  <a:pt x="19348" y="116979"/>
                </a:lnTo>
                <a:lnTo>
                  <a:pt x="20464" y="117537"/>
                </a:lnTo>
                <a:lnTo>
                  <a:pt x="21617" y="118058"/>
                </a:lnTo>
                <a:lnTo>
                  <a:pt x="22771" y="118541"/>
                </a:lnTo>
                <a:lnTo>
                  <a:pt x="23961" y="119025"/>
                </a:lnTo>
                <a:lnTo>
                  <a:pt x="25152" y="119472"/>
                </a:lnTo>
                <a:lnTo>
                  <a:pt x="26380" y="119918"/>
                </a:lnTo>
                <a:lnTo>
                  <a:pt x="27608" y="120327"/>
                </a:lnTo>
                <a:lnTo>
                  <a:pt x="28873" y="120737"/>
                </a:lnTo>
                <a:lnTo>
                  <a:pt x="30138" y="121109"/>
                </a:lnTo>
                <a:lnTo>
                  <a:pt x="31440" y="121481"/>
                </a:lnTo>
                <a:lnTo>
                  <a:pt x="32742" y="121816"/>
                </a:lnTo>
                <a:lnTo>
                  <a:pt x="34082" y="122150"/>
                </a:lnTo>
                <a:lnTo>
                  <a:pt x="35421" y="122448"/>
                </a:lnTo>
                <a:lnTo>
                  <a:pt x="36798" y="122709"/>
                </a:lnTo>
                <a:lnTo>
                  <a:pt x="38174" y="122969"/>
                </a:lnTo>
                <a:lnTo>
                  <a:pt x="39551" y="123192"/>
                </a:lnTo>
                <a:lnTo>
                  <a:pt x="41858" y="123527"/>
                </a:lnTo>
                <a:lnTo>
                  <a:pt x="44165" y="123825"/>
                </a:lnTo>
                <a:lnTo>
                  <a:pt x="46509" y="124048"/>
                </a:lnTo>
                <a:lnTo>
                  <a:pt x="48853" y="124197"/>
                </a:lnTo>
                <a:lnTo>
                  <a:pt x="51197" y="124308"/>
                </a:lnTo>
                <a:lnTo>
                  <a:pt x="53578" y="124346"/>
                </a:lnTo>
                <a:lnTo>
                  <a:pt x="55959" y="124308"/>
                </a:lnTo>
                <a:lnTo>
                  <a:pt x="58378" y="124234"/>
                </a:lnTo>
                <a:lnTo>
                  <a:pt x="58378" y="124234"/>
                </a:lnTo>
                <a:lnTo>
                  <a:pt x="57559" y="125239"/>
                </a:lnTo>
                <a:lnTo>
                  <a:pt x="56741" y="126206"/>
                </a:lnTo>
                <a:lnTo>
                  <a:pt x="55848" y="127173"/>
                </a:lnTo>
                <a:lnTo>
                  <a:pt x="54955" y="128104"/>
                </a:lnTo>
                <a:lnTo>
                  <a:pt x="54025" y="129034"/>
                </a:lnTo>
                <a:lnTo>
                  <a:pt x="53057" y="129927"/>
                </a:lnTo>
                <a:lnTo>
                  <a:pt x="52053" y="130782"/>
                </a:lnTo>
                <a:lnTo>
                  <a:pt x="51011" y="131638"/>
                </a:lnTo>
                <a:lnTo>
                  <a:pt x="49969" y="132420"/>
                </a:lnTo>
                <a:lnTo>
                  <a:pt x="48853" y="133238"/>
                </a:lnTo>
                <a:lnTo>
                  <a:pt x="47737" y="133982"/>
                </a:lnTo>
                <a:lnTo>
                  <a:pt x="46583" y="134726"/>
                </a:lnTo>
                <a:lnTo>
                  <a:pt x="45393" y="135470"/>
                </a:lnTo>
                <a:lnTo>
                  <a:pt x="44165" y="136177"/>
                </a:lnTo>
                <a:lnTo>
                  <a:pt x="42900" y="136847"/>
                </a:lnTo>
                <a:lnTo>
                  <a:pt x="41635" y="137480"/>
                </a:lnTo>
                <a:lnTo>
                  <a:pt x="39551" y="138447"/>
                </a:lnTo>
                <a:lnTo>
                  <a:pt x="37430" y="139340"/>
                </a:lnTo>
                <a:lnTo>
                  <a:pt x="35235" y="140159"/>
                </a:lnTo>
                <a:lnTo>
                  <a:pt x="32928" y="140940"/>
                </a:lnTo>
                <a:lnTo>
                  <a:pt x="30584" y="141647"/>
                </a:lnTo>
                <a:lnTo>
                  <a:pt x="28166" y="142317"/>
                </a:lnTo>
                <a:lnTo>
                  <a:pt x="25636" y="142912"/>
                </a:lnTo>
                <a:lnTo>
                  <a:pt x="23068" y="143433"/>
                </a:lnTo>
                <a:lnTo>
                  <a:pt x="20427" y="143916"/>
                </a:lnTo>
                <a:lnTo>
                  <a:pt x="17711" y="144326"/>
                </a:lnTo>
                <a:lnTo>
                  <a:pt x="14957" y="144661"/>
                </a:lnTo>
                <a:lnTo>
                  <a:pt x="12092" y="144958"/>
                </a:lnTo>
                <a:lnTo>
                  <a:pt x="9153" y="145182"/>
                </a:lnTo>
                <a:lnTo>
                  <a:pt x="6176" y="145368"/>
                </a:lnTo>
                <a:lnTo>
                  <a:pt x="3125" y="145479"/>
                </a:lnTo>
                <a:lnTo>
                  <a:pt x="0" y="145516"/>
                </a:lnTo>
                <a:lnTo>
                  <a:pt x="0" y="146112"/>
                </a:lnTo>
                <a:lnTo>
                  <a:pt x="3125" y="146074"/>
                </a:lnTo>
                <a:lnTo>
                  <a:pt x="6214" y="145963"/>
                </a:lnTo>
                <a:lnTo>
                  <a:pt x="9227" y="145777"/>
                </a:lnTo>
                <a:lnTo>
                  <a:pt x="12167" y="145554"/>
                </a:lnTo>
                <a:lnTo>
                  <a:pt x="15032" y="145256"/>
                </a:lnTo>
                <a:lnTo>
                  <a:pt x="17822" y="144921"/>
                </a:lnTo>
                <a:lnTo>
                  <a:pt x="20538" y="144512"/>
                </a:lnTo>
                <a:lnTo>
                  <a:pt x="23217" y="144028"/>
                </a:lnTo>
                <a:lnTo>
                  <a:pt x="25784" y="143470"/>
                </a:lnTo>
                <a:lnTo>
                  <a:pt x="28315" y="142875"/>
                </a:lnTo>
                <a:lnTo>
                  <a:pt x="30770" y="142242"/>
                </a:lnTo>
                <a:lnTo>
                  <a:pt x="33151" y="141498"/>
                </a:lnTo>
                <a:lnTo>
                  <a:pt x="35421" y="140717"/>
                </a:lnTo>
                <a:lnTo>
                  <a:pt x="37654" y="139898"/>
                </a:lnTo>
                <a:lnTo>
                  <a:pt x="39812" y="138968"/>
                </a:lnTo>
                <a:lnTo>
                  <a:pt x="41895" y="138001"/>
                </a:lnTo>
                <a:lnTo>
                  <a:pt x="43197" y="137331"/>
                </a:lnTo>
                <a:lnTo>
                  <a:pt x="44500" y="136661"/>
                </a:lnTo>
                <a:lnTo>
                  <a:pt x="45765" y="135917"/>
                </a:lnTo>
                <a:lnTo>
                  <a:pt x="46992" y="135173"/>
                </a:lnTo>
                <a:lnTo>
                  <a:pt x="48220" y="134391"/>
                </a:lnTo>
                <a:lnTo>
                  <a:pt x="49374" y="133610"/>
                </a:lnTo>
                <a:lnTo>
                  <a:pt x="50490" y="132754"/>
                </a:lnTo>
                <a:lnTo>
                  <a:pt x="51606" y="131936"/>
                </a:lnTo>
                <a:lnTo>
                  <a:pt x="52648" y="131043"/>
                </a:lnTo>
                <a:lnTo>
                  <a:pt x="53690" y="130150"/>
                </a:lnTo>
                <a:lnTo>
                  <a:pt x="54694" y="129220"/>
                </a:lnTo>
                <a:lnTo>
                  <a:pt x="55662" y="128252"/>
                </a:lnTo>
                <a:lnTo>
                  <a:pt x="56592" y="127285"/>
                </a:lnTo>
                <a:lnTo>
                  <a:pt x="57485" y="126280"/>
                </a:lnTo>
                <a:lnTo>
                  <a:pt x="58341" y="125239"/>
                </a:lnTo>
                <a:lnTo>
                  <a:pt x="59159" y="124197"/>
                </a:lnTo>
                <a:lnTo>
                  <a:pt x="60796" y="124085"/>
                </a:lnTo>
                <a:lnTo>
                  <a:pt x="62433" y="123974"/>
                </a:lnTo>
                <a:lnTo>
                  <a:pt x="63959" y="123825"/>
                </a:lnTo>
                <a:lnTo>
                  <a:pt x="65484" y="123676"/>
                </a:lnTo>
                <a:lnTo>
                  <a:pt x="67010" y="123490"/>
                </a:lnTo>
                <a:lnTo>
                  <a:pt x="68535" y="123267"/>
                </a:lnTo>
                <a:lnTo>
                  <a:pt x="70024" y="123043"/>
                </a:lnTo>
                <a:lnTo>
                  <a:pt x="71512" y="122783"/>
                </a:lnTo>
                <a:lnTo>
                  <a:pt x="73000" y="122485"/>
                </a:lnTo>
                <a:lnTo>
                  <a:pt x="74488" y="122188"/>
                </a:lnTo>
                <a:lnTo>
                  <a:pt x="75940" y="121890"/>
                </a:lnTo>
                <a:lnTo>
                  <a:pt x="77391" y="121518"/>
                </a:lnTo>
                <a:lnTo>
                  <a:pt x="78842" y="121146"/>
                </a:lnTo>
                <a:lnTo>
                  <a:pt x="80256" y="120774"/>
                </a:lnTo>
                <a:lnTo>
                  <a:pt x="81669" y="120364"/>
                </a:lnTo>
                <a:lnTo>
                  <a:pt x="83083" y="119918"/>
                </a:lnTo>
                <a:lnTo>
                  <a:pt x="84460" y="119472"/>
                </a:lnTo>
                <a:lnTo>
                  <a:pt x="85837" y="119025"/>
                </a:lnTo>
                <a:lnTo>
                  <a:pt x="87176" y="118541"/>
                </a:lnTo>
                <a:lnTo>
                  <a:pt x="88516" y="118020"/>
                </a:lnTo>
                <a:lnTo>
                  <a:pt x="89855" y="117462"/>
                </a:lnTo>
                <a:lnTo>
                  <a:pt x="91157" y="116941"/>
                </a:lnTo>
                <a:lnTo>
                  <a:pt x="92459" y="116346"/>
                </a:lnTo>
                <a:lnTo>
                  <a:pt x="93762" y="115751"/>
                </a:lnTo>
                <a:lnTo>
                  <a:pt x="94990" y="115156"/>
                </a:lnTo>
                <a:lnTo>
                  <a:pt x="96255" y="114523"/>
                </a:lnTo>
                <a:lnTo>
                  <a:pt x="97482" y="113890"/>
                </a:lnTo>
                <a:lnTo>
                  <a:pt x="98673" y="113221"/>
                </a:lnTo>
                <a:lnTo>
                  <a:pt x="99864" y="112514"/>
                </a:lnTo>
                <a:lnTo>
                  <a:pt x="101017" y="111807"/>
                </a:lnTo>
                <a:lnTo>
                  <a:pt x="102171" y="111100"/>
                </a:lnTo>
                <a:lnTo>
                  <a:pt x="103287" y="110356"/>
                </a:lnTo>
                <a:lnTo>
                  <a:pt x="104366" y="109612"/>
                </a:lnTo>
                <a:lnTo>
                  <a:pt x="105445" y="108830"/>
                </a:lnTo>
                <a:lnTo>
                  <a:pt x="107305" y="107416"/>
                </a:lnTo>
                <a:lnTo>
                  <a:pt x="109128" y="105928"/>
                </a:lnTo>
                <a:lnTo>
                  <a:pt x="110914" y="104440"/>
                </a:lnTo>
                <a:lnTo>
                  <a:pt x="112663" y="102914"/>
                </a:lnTo>
                <a:lnTo>
                  <a:pt x="114337" y="101315"/>
                </a:lnTo>
                <a:lnTo>
                  <a:pt x="115974" y="99715"/>
                </a:lnTo>
                <a:lnTo>
                  <a:pt x="117537" y="98040"/>
                </a:lnTo>
                <a:lnTo>
                  <a:pt x="119063" y="96366"/>
                </a:lnTo>
                <a:lnTo>
                  <a:pt x="120551" y="94654"/>
                </a:lnTo>
                <a:lnTo>
                  <a:pt x="121965" y="92906"/>
                </a:lnTo>
                <a:lnTo>
                  <a:pt x="123341" y="91120"/>
                </a:lnTo>
                <a:lnTo>
                  <a:pt x="124644" y="89334"/>
                </a:lnTo>
                <a:lnTo>
                  <a:pt x="125909" y="87511"/>
                </a:lnTo>
                <a:lnTo>
                  <a:pt x="127062" y="85650"/>
                </a:lnTo>
                <a:lnTo>
                  <a:pt x="128215" y="83753"/>
                </a:lnTo>
                <a:lnTo>
                  <a:pt x="129257" y="81855"/>
                </a:lnTo>
                <a:lnTo>
                  <a:pt x="130262" y="79921"/>
                </a:lnTo>
                <a:lnTo>
                  <a:pt x="131229" y="77949"/>
                </a:lnTo>
                <a:lnTo>
                  <a:pt x="132085" y="75977"/>
                </a:lnTo>
                <a:lnTo>
                  <a:pt x="132866" y="73967"/>
                </a:lnTo>
                <a:lnTo>
                  <a:pt x="133610" y="71995"/>
                </a:lnTo>
                <a:lnTo>
                  <a:pt x="134243" y="69986"/>
                </a:lnTo>
                <a:lnTo>
                  <a:pt x="134838" y="67977"/>
                </a:lnTo>
                <a:lnTo>
                  <a:pt x="135359" y="65968"/>
                </a:lnTo>
                <a:lnTo>
                  <a:pt x="135768" y="63959"/>
                </a:lnTo>
                <a:lnTo>
                  <a:pt x="136141" y="61950"/>
                </a:lnTo>
                <a:lnTo>
                  <a:pt x="136401" y="59940"/>
                </a:lnTo>
                <a:lnTo>
                  <a:pt x="136624" y="57968"/>
                </a:lnTo>
                <a:lnTo>
                  <a:pt x="136736" y="55959"/>
                </a:lnTo>
                <a:lnTo>
                  <a:pt x="136810" y="53987"/>
                </a:lnTo>
                <a:lnTo>
                  <a:pt x="136773" y="52015"/>
                </a:lnTo>
                <a:lnTo>
                  <a:pt x="136661" y="50043"/>
                </a:lnTo>
                <a:lnTo>
                  <a:pt x="136513" y="48369"/>
                </a:lnTo>
                <a:lnTo>
                  <a:pt x="136327" y="46732"/>
                </a:lnTo>
                <a:lnTo>
                  <a:pt x="136066" y="45095"/>
                </a:lnTo>
                <a:lnTo>
                  <a:pt x="135768" y="43458"/>
                </a:lnTo>
                <a:lnTo>
                  <a:pt x="135396" y="41858"/>
                </a:lnTo>
                <a:lnTo>
                  <a:pt x="134950" y="40258"/>
                </a:lnTo>
                <a:lnTo>
                  <a:pt x="134503" y="38658"/>
                </a:lnTo>
                <a:lnTo>
                  <a:pt x="133945" y="37095"/>
                </a:lnTo>
                <a:lnTo>
                  <a:pt x="133387" y="35533"/>
                </a:lnTo>
                <a:lnTo>
                  <a:pt x="132717" y="34007"/>
                </a:lnTo>
                <a:lnTo>
                  <a:pt x="132048" y="32519"/>
                </a:lnTo>
                <a:lnTo>
                  <a:pt x="131304" y="30993"/>
                </a:lnTo>
                <a:lnTo>
                  <a:pt x="130485" y="29542"/>
                </a:lnTo>
                <a:lnTo>
                  <a:pt x="129629" y="28054"/>
                </a:lnTo>
                <a:lnTo>
                  <a:pt x="128736" y="26640"/>
                </a:lnTo>
                <a:lnTo>
                  <a:pt x="127769" y="25189"/>
                </a:lnTo>
                <a:lnTo>
                  <a:pt x="126653" y="23701"/>
                </a:lnTo>
                <a:lnTo>
                  <a:pt x="125499" y="22213"/>
                </a:lnTo>
                <a:lnTo>
                  <a:pt x="124271" y="20724"/>
                </a:lnTo>
                <a:lnTo>
                  <a:pt x="123006" y="19310"/>
                </a:lnTo>
                <a:lnTo>
                  <a:pt x="121667" y="17897"/>
                </a:lnTo>
                <a:lnTo>
                  <a:pt x="120290" y="16520"/>
                </a:lnTo>
                <a:lnTo>
                  <a:pt x="118839" y="15180"/>
                </a:lnTo>
                <a:lnTo>
                  <a:pt x="117314" y="13841"/>
                </a:lnTo>
                <a:lnTo>
                  <a:pt x="115751" y="12576"/>
                </a:lnTo>
                <a:lnTo>
                  <a:pt x="114114" y="11311"/>
                </a:lnTo>
                <a:lnTo>
                  <a:pt x="112440" y="10046"/>
                </a:lnTo>
                <a:lnTo>
                  <a:pt x="110691" y="8855"/>
                </a:lnTo>
                <a:lnTo>
                  <a:pt x="108905" y="7665"/>
                </a:lnTo>
                <a:lnTo>
                  <a:pt x="107082" y="6548"/>
                </a:lnTo>
                <a:lnTo>
                  <a:pt x="105147" y="5432"/>
                </a:lnTo>
                <a:lnTo>
                  <a:pt x="103212" y="4353"/>
                </a:lnTo>
                <a:lnTo>
                  <a:pt x="101947" y="3683"/>
                </a:lnTo>
                <a:lnTo>
                  <a:pt x="100645" y="3051"/>
                </a:lnTo>
                <a:lnTo>
                  <a:pt x="99380" y="2456"/>
                </a:lnTo>
                <a:lnTo>
                  <a:pt x="98078" y="1898"/>
                </a:lnTo>
                <a:lnTo>
                  <a:pt x="96775" y="1377"/>
                </a:lnTo>
                <a:lnTo>
                  <a:pt x="95473" y="893"/>
                </a:lnTo>
                <a:lnTo>
                  <a:pt x="94134" y="409"/>
                </a:lnTo>
                <a:lnTo>
                  <a:pt x="92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55" name="Google Shape;155;p14"/>
          <p:cNvSpPr/>
          <p:nvPr>
            <p:ph idx="2" type="pic"/>
          </p:nvPr>
        </p:nvSpPr>
        <p:spPr>
          <a:xfrm>
            <a:off x="313800" y="460300"/>
            <a:ext cx="3702900" cy="4136100"/>
          </a:xfrm>
          <a:prstGeom prst="roundRect">
            <a:avLst>
              <a:gd fmla="val 6865" name="adj"/>
            </a:avLst>
          </a:prstGeom>
          <a:noFill/>
          <a:ln>
            <a:noFill/>
          </a:ln>
        </p:spPr>
      </p:sp>
      <p:sp>
        <p:nvSpPr>
          <p:cNvPr id="156" name="Google Shape;156;p14"/>
          <p:cNvSpPr/>
          <p:nvPr/>
        </p:nvSpPr>
        <p:spPr>
          <a:xfrm>
            <a:off x="-1692" y="0"/>
            <a:ext cx="1834577" cy="1066372"/>
          </a:xfrm>
          <a:custGeom>
            <a:rect b="b" l="l" r="r" t="t"/>
            <a:pathLst>
              <a:path extrusionOk="0" h="34863" w="59978">
                <a:moveTo>
                  <a:pt x="57485" y="0"/>
                </a:moveTo>
                <a:lnTo>
                  <a:pt x="55848" y="446"/>
                </a:lnTo>
                <a:lnTo>
                  <a:pt x="54248" y="930"/>
                </a:lnTo>
                <a:lnTo>
                  <a:pt x="52611" y="1414"/>
                </a:lnTo>
                <a:lnTo>
                  <a:pt x="50974" y="1972"/>
                </a:lnTo>
                <a:lnTo>
                  <a:pt x="49299" y="2567"/>
                </a:lnTo>
                <a:lnTo>
                  <a:pt x="47662" y="3163"/>
                </a:lnTo>
                <a:lnTo>
                  <a:pt x="45988" y="3832"/>
                </a:lnTo>
                <a:lnTo>
                  <a:pt x="44314" y="4502"/>
                </a:lnTo>
                <a:lnTo>
                  <a:pt x="42639" y="5246"/>
                </a:lnTo>
                <a:lnTo>
                  <a:pt x="40965" y="5990"/>
                </a:lnTo>
                <a:lnTo>
                  <a:pt x="39291" y="6772"/>
                </a:lnTo>
                <a:lnTo>
                  <a:pt x="37579" y="7627"/>
                </a:lnTo>
                <a:lnTo>
                  <a:pt x="35905" y="8483"/>
                </a:lnTo>
                <a:lnTo>
                  <a:pt x="34193" y="9376"/>
                </a:lnTo>
                <a:lnTo>
                  <a:pt x="32482" y="10306"/>
                </a:lnTo>
                <a:lnTo>
                  <a:pt x="30770" y="11274"/>
                </a:lnTo>
                <a:lnTo>
                  <a:pt x="28203" y="12762"/>
                </a:lnTo>
                <a:lnTo>
                  <a:pt x="25710" y="14287"/>
                </a:lnTo>
                <a:lnTo>
                  <a:pt x="23292" y="15850"/>
                </a:lnTo>
                <a:lnTo>
                  <a:pt x="20910" y="17413"/>
                </a:lnTo>
                <a:lnTo>
                  <a:pt x="18641" y="18976"/>
                </a:lnTo>
                <a:lnTo>
                  <a:pt x="16483" y="20538"/>
                </a:lnTo>
                <a:lnTo>
                  <a:pt x="14362" y="22101"/>
                </a:lnTo>
                <a:lnTo>
                  <a:pt x="12353" y="23626"/>
                </a:lnTo>
                <a:lnTo>
                  <a:pt x="10455" y="25115"/>
                </a:lnTo>
                <a:lnTo>
                  <a:pt x="8632" y="26603"/>
                </a:lnTo>
                <a:lnTo>
                  <a:pt x="6921" y="28017"/>
                </a:lnTo>
                <a:lnTo>
                  <a:pt x="5283" y="29356"/>
                </a:lnTo>
                <a:lnTo>
                  <a:pt x="2418" y="31886"/>
                </a:lnTo>
                <a:lnTo>
                  <a:pt x="0" y="34082"/>
                </a:lnTo>
                <a:lnTo>
                  <a:pt x="0" y="34863"/>
                </a:lnTo>
                <a:lnTo>
                  <a:pt x="2381" y="32705"/>
                </a:lnTo>
                <a:lnTo>
                  <a:pt x="5246" y="30175"/>
                </a:lnTo>
                <a:lnTo>
                  <a:pt x="6846" y="28835"/>
                </a:lnTo>
                <a:lnTo>
                  <a:pt x="8558" y="27384"/>
                </a:lnTo>
                <a:lnTo>
                  <a:pt x="10418" y="25933"/>
                </a:lnTo>
                <a:lnTo>
                  <a:pt x="12353" y="24408"/>
                </a:lnTo>
                <a:lnTo>
                  <a:pt x="14362" y="22845"/>
                </a:lnTo>
                <a:lnTo>
                  <a:pt x="16520" y="21245"/>
                </a:lnTo>
                <a:lnTo>
                  <a:pt x="18715" y="19682"/>
                </a:lnTo>
                <a:lnTo>
                  <a:pt x="21059" y="18045"/>
                </a:lnTo>
                <a:lnTo>
                  <a:pt x="23440" y="16483"/>
                </a:lnTo>
                <a:lnTo>
                  <a:pt x="25896" y="14883"/>
                </a:lnTo>
                <a:lnTo>
                  <a:pt x="28463" y="13320"/>
                </a:lnTo>
                <a:lnTo>
                  <a:pt x="31068" y="11757"/>
                </a:lnTo>
                <a:lnTo>
                  <a:pt x="32928" y="10716"/>
                </a:lnTo>
                <a:lnTo>
                  <a:pt x="34789" y="9711"/>
                </a:lnTo>
                <a:lnTo>
                  <a:pt x="36649" y="8744"/>
                </a:lnTo>
                <a:lnTo>
                  <a:pt x="38472" y="7851"/>
                </a:lnTo>
                <a:lnTo>
                  <a:pt x="40295" y="6958"/>
                </a:lnTo>
                <a:lnTo>
                  <a:pt x="42156" y="6102"/>
                </a:lnTo>
                <a:lnTo>
                  <a:pt x="43979" y="5321"/>
                </a:lnTo>
                <a:lnTo>
                  <a:pt x="45765" y="4539"/>
                </a:lnTo>
                <a:lnTo>
                  <a:pt x="47588" y="3832"/>
                </a:lnTo>
                <a:lnTo>
                  <a:pt x="49374" y="3163"/>
                </a:lnTo>
                <a:lnTo>
                  <a:pt x="51160" y="2530"/>
                </a:lnTo>
                <a:lnTo>
                  <a:pt x="52946" y="1935"/>
                </a:lnTo>
                <a:lnTo>
                  <a:pt x="54732" y="1377"/>
                </a:lnTo>
                <a:lnTo>
                  <a:pt x="56480" y="893"/>
                </a:lnTo>
                <a:lnTo>
                  <a:pt x="58229" y="409"/>
                </a:lnTo>
                <a:lnTo>
                  <a:pt x="599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57" name="Google Shape;157;p14"/>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1"/>
                </a:solidFill>
                <a:latin typeface="Nunito Sans"/>
                <a:ea typeface="Nunito Sans"/>
                <a:cs typeface="Nunito Sans"/>
                <a:sym typeface="Nunito Sans"/>
              </a:rPr>
              <a:t>‹#›</a:t>
            </a:fld>
            <a:endParaRPr sz="700">
              <a:solidFill>
                <a:schemeClr val="dk1"/>
              </a:solidFill>
              <a:latin typeface="Nunito Sans"/>
              <a:ea typeface="Nunito Sans"/>
              <a:cs typeface="Nunito Sans"/>
              <a:sym typeface="Nunito Sans"/>
            </a:endParaRPr>
          </a:p>
        </p:txBody>
      </p:sp>
      <p:sp>
        <p:nvSpPr>
          <p:cNvPr id="158" name="Google Shape;158;p14"/>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4">
  <p:cSld name="BLANK_1_1_1_1_1_1_1_1_1_1_1_1_2_1_1">
    <p:spTree>
      <p:nvGrpSpPr>
        <p:cNvPr id="159" name="Shape 159"/>
        <p:cNvGrpSpPr/>
        <p:nvPr/>
      </p:nvGrpSpPr>
      <p:grpSpPr>
        <a:xfrm>
          <a:off x="0" y="0"/>
          <a:ext cx="0" cy="0"/>
          <a:chOff x="0" y="0"/>
          <a:chExt cx="0" cy="0"/>
        </a:xfrm>
      </p:grpSpPr>
      <p:pic>
        <p:nvPicPr>
          <p:cNvPr id="160" name="Google Shape;160;p15"/>
          <p:cNvPicPr preferRelativeResize="0"/>
          <p:nvPr/>
        </p:nvPicPr>
        <p:blipFill rotWithShape="1">
          <a:blip r:embed="rId2">
            <a:alphaModFix/>
          </a:blip>
          <a:srcRect b="50879" l="0" r="0" t="0"/>
          <a:stretch/>
        </p:blipFill>
        <p:spPr>
          <a:xfrm rot="10800000">
            <a:off x="4511648" y="-5102"/>
            <a:ext cx="3255127" cy="1598802"/>
          </a:xfrm>
          <a:prstGeom prst="rect">
            <a:avLst/>
          </a:prstGeom>
          <a:noFill/>
          <a:ln>
            <a:noFill/>
          </a:ln>
        </p:spPr>
      </p:pic>
      <p:sp>
        <p:nvSpPr>
          <p:cNvPr id="161" name="Google Shape;161;p15"/>
          <p:cNvSpPr/>
          <p:nvPr/>
        </p:nvSpPr>
        <p:spPr>
          <a:xfrm>
            <a:off x="5160582" y="1163682"/>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l="100%" t="100%"/>
            </a:path>
            <a:tileRect b="-100%" r="-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Nunito Sans"/>
              <a:ea typeface="Nunito Sans"/>
              <a:cs typeface="Nunito Sans"/>
              <a:sym typeface="Nunito Sans"/>
            </a:endParaRPr>
          </a:p>
        </p:txBody>
      </p:sp>
      <p:pic>
        <p:nvPicPr>
          <p:cNvPr id="162" name="Google Shape;162;p15"/>
          <p:cNvPicPr preferRelativeResize="0"/>
          <p:nvPr/>
        </p:nvPicPr>
        <p:blipFill rotWithShape="1">
          <a:blip r:embed="rId3">
            <a:alphaModFix/>
          </a:blip>
          <a:srcRect b="0" l="0" r="0" t="39965"/>
          <a:stretch/>
        </p:blipFill>
        <p:spPr>
          <a:xfrm rot="10800000">
            <a:off x="4410800" y="2763370"/>
            <a:ext cx="3992800" cy="2397126"/>
          </a:xfrm>
          <a:prstGeom prst="rect">
            <a:avLst/>
          </a:prstGeom>
          <a:noFill/>
          <a:ln>
            <a:noFill/>
          </a:ln>
        </p:spPr>
      </p:pic>
      <p:sp>
        <p:nvSpPr>
          <p:cNvPr id="163" name="Google Shape;163;p15"/>
          <p:cNvSpPr/>
          <p:nvPr/>
        </p:nvSpPr>
        <p:spPr>
          <a:xfrm>
            <a:off x="5269687" y="0"/>
            <a:ext cx="3874304" cy="2438400"/>
          </a:xfrm>
          <a:custGeom>
            <a:rect b="b" l="l" r="r" t="t"/>
            <a:pathLst>
              <a:path extrusionOk="0" h="76200" w="121072">
                <a:moveTo>
                  <a:pt x="0" y="0"/>
                </a:moveTo>
                <a:lnTo>
                  <a:pt x="1675" y="2456"/>
                </a:lnTo>
                <a:lnTo>
                  <a:pt x="3349" y="4800"/>
                </a:lnTo>
                <a:lnTo>
                  <a:pt x="4837" y="6883"/>
                </a:lnTo>
                <a:lnTo>
                  <a:pt x="6363" y="8930"/>
                </a:lnTo>
                <a:lnTo>
                  <a:pt x="7851" y="10902"/>
                </a:lnTo>
                <a:lnTo>
                  <a:pt x="9377" y="12874"/>
                </a:lnTo>
                <a:lnTo>
                  <a:pt x="10902" y="14771"/>
                </a:lnTo>
                <a:lnTo>
                  <a:pt x="12427" y="16594"/>
                </a:lnTo>
                <a:lnTo>
                  <a:pt x="13953" y="18417"/>
                </a:lnTo>
                <a:lnTo>
                  <a:pt x="15478" y="20166"/>
                </a:lnTo>
                <a:lnTo>
                  <a:pt x="17004" y="21878"/>
                </a:lnTo>
                <a:lnTo>
                  <a:pt x="18529" y="23552"/>
                </a:lnTo>
                <a:lnTo>
                  <a:pt x="20092" y="25189"/>
                </a:lnTo>
                <a:lnTo>
                  <a:pt x="21618" y="26752"/>
                </a:lnTo>
                <a:lnTo>
                  <a:pt x="23180" y="28277"/>
                </a:lnTo>
                <a:lnTo>
                  <a:pt x="24706" y="29766"/>
                </a:lnTo>
                <a:lnTo>
                  <a:pt x="26268" y="31179"/>
                </a:lnTo>
                <a:lnTo>
                  <a:pt x="27794" y="32556"/>
                </a:lnTo>
                <a:lnTo>
                  <a:pt x="29208" y="33784"/>
                </a:lnTo>
                <a:lnTo>
                  <a:pt x="30622" y="34975"/>
                </a:lnTo>
                <a:lnTo>
                  <a:pt x="32036" y="36091"/>
                </a:lnTo>
                <a:lnTo>
                  <a:pt x="33449" y="37170"/>
                </a:lnTo>
                <a:lnTo>
                  <a:pt x="34863" y="38249"/>
                </a:lnTo>
                <a:lnTo>
                  <a:pt x="36277" y="39253"/>
                </a:lnTo>
                <a:lnTo>
                  <a:pt x="37654" y="40221"/>
                </a:lnTo>
                <a:lnTo>
                  <a:pt x="39068" y="41114"/>
                </a:lnTo>
                <a:lnTo>
                  <a:pt x="40482" y="42007"/>
                </a:lnTo>
                <a:lnTo>
                  <a:pt x="41858" y="42825"/>
                </a:lnTo>
                <a:lnTo>
                  <a:pt x="43272" y="43607"/>
                </a:lnTo>
                <a:lnTo>
                  <a:pt x="44649" y="44351"/>
                </a:lnTo>
                <a:lnTo>
                  <a:pt x="46025" y="45058"/>
                </a:lnTo>
                <a:lnTo>
                  <a:pt x="47402" y="45727"/>
                </a:lnTo>
                <a:lnTo>
                  <a:pt x="48779" y="46323"/>
                </a:lnTo>
                <a:lnTo>
                  <a:pt x="50155" y="46918"/>
                </a:lnTo>
                <a:lnTo>
                  <a:pt x="51420" y="47402"/>
                </a:lnTo>
                <a:lnTo>
                  <a:pt x="52685" y="47848"/>
                </a:lnTo>
                <a:lnTo>
                  <a:pt x="53913" y="48220"/>
                </a:lnTo>
                <a:lnTo>
                  <a:pt x="55141" y="48592"/>
                </a:lnTo>
                <a:lnTo>
                  <a:pt x="56369" y="48927"/>
                </a:lnTo>
                <a:lnTo>
                  <a:pt x="57597" y="49225"/>
                </a:lnTo>
                <a:lnTo>
                  <a:pt x="58787" y="49448"/>
                </a:lnTo>
                <a:lnTo>
                  <a:pt x="59978" y="49671"/>
                </a:lnTo>
                <a:lnTo>
                  <a:pt x="61169" y="49820"/>
                </a:lnTo>
                <a:lnTo>
                  <a:pt x="62359" y="49969"/>
                </a:lnTo>
                <a:lnTo>
                  <a:pt x="63513" y="50043"/>
                </a:lnTo>
                <a:lnTo>
                  <a:pt x="64666" y="50081"/>
                </a:lnTo>
                <a:lnTo>
                  <a:pt x="65782" y="50118"/>
                </a:lnTo>
                <a:lnTo>
                  <a:pt x="66936" y="50081"/>
                </a:lnTo>
                <a:lnTo>
                  <a:pt x="68052" y="50006"/>
                </a:lnTo>
                <a:lnTo>
                  <a:pt x="69168" y="49895"/>
                </a:lnTo>
                <a:lnTo>
                  <a:pt x="70210" y="49746"/>
                </a:lnTo>
                <a:lnTo>
                  <a:pt x="71252" y="49560"/>
                </a:lnTo>
                <a:lnTo>
                  <a:pt x="72256" y="49336"/>
                </a:lnTo>
                <a:lnTo>
                  <a:pt x="73261" y="49076"/>
                </a:lnTo>
                <a:lnTo>
                  <a:pt x="74266" y="48778"/>
                </a:lnTo>
                <a:lnTo>
                  <a:pt x="75196" y="48443"/>
                </a:lnTo>
                <a:lnTo>
                  <a:pt x="76163" y="48071"/>
                </a:lnTo>
                <a:lnTo>
                  <a:pt x="77093" y="47699"/>
                </a:lnTo>
                <a:lnTo>
                  <a:pt x="77986" y="47253"/>
                </a:lnTo>
                <a:lnTo>
                  <a:pt x="78842" y="46769"/>
                </a:lnTo>
                <a:lnTo>
                  <a:pt x="79698" y="46285"/>
                </a:lnTo>
                <a:lnTo>
                  <a:pt x="80554" y="45765"/>
                </a:lnTo>
                <a:lnTo>
                  <a:pt x="81372" y="45169"/>
                </a:lnTo>
                <a:lnTo>
                  <a:pt x="82153" y="44574"/>
                </a:lnTo>
                <a:lnTo>
                  <a:pt x="82898" y="43941"/>
                </a:lnTo>
                <a:lnTo>
                  <a:pt x="83642" y="43309"/>
                </a:lnTo>
                <a:lnTo>
                  <a:pt x="84311" y="43979"/>
                </a:lnTo>
                <a:lnTo>
                  <a:pt x="86172" y="45951"/>
                </a:lnTo>
                <a:lnTo>
                  <a:pt x="88107" y="47923"/>
                </a:lnTo>
                <a:lnTo>
                  <a:pt x="90079" y="49895"/>
                </a:lnTo>
                <a:lnTo>
                  <a:pt x="92051" y="51866"/>
                </a:lnTo>
                <a:lnTo>
                  <a:pt x="94134" y="53801"/>
                </a:lnTo>
                <a:lnTo>
                  <a:pt x="96218" y="55773"/>
                </a:lnTo>
                <a:lnTo>
                  <a:pt x="98339" y="57708"/>
                </a:lnTo>
                <a:lnTo>
                  <a:pt x="100497" y="59643"/>
                </a:lnTo>
                <a:lnTo>
                  <a:pt x="102729" y="61577"/>
                </a:lnTo>
                <a:lnTo>
                  <a:pt x="104961" y="63475"/>
                </a:lnTo>
                <a:lnTo>
                  <a:pt x="107268" y="65410"/>
                </a:lnTo>
                <a:lnTo>
                  <a:pt x="109575" y="67307"/>
                </a:lnTo>
                <a:lnTo>
                  <a:pt x="111956" y="69205"/>
                </a:lnTo>
                <a:lnTo>
                  <a:pt x="114338" y="71102"/>
                </a:lnTo>
                <a:lnTo>
                  <a:pt x="116756" y="72963"/>
                </a:lnTo>
                <a:lnTo>
                  <a:pt x="119249" y="74860"/>
                </a:lnTo>
                <a:lnTo>
                  <a:pt x="121072" y="76200"/>
                </a:lnTo>
                <a:lnTo>
                  <a:pt x="121072" y="75456"/>
                </a:lnTo>
                <a:lnTo>
                  <a:pt x="119621" y="74377"/>
                </a:lnTo>
                <a:lnTo>
                  <a:pt x="117128" y="72516"/>
                </a:lnTo>
                <a:lnTo>
                  <a:pt x="114710" y="70619"/>
                </a:lnTo>
                <a:lnTo>
                  <a:pt x="112328" y="68758"/>
                </a:lnTo>
                <a:lnTo>
                  <a:pt x="109947" y="66861"/>
                </a:lnTo>
                <a:lnTo>
                  <a:pt x="107640" y="64963"/>
                </a:lnTo>
                <a:lnTo>
                  <a:pt x="105333" y="63029"/>
                </a:lnTo>
                <a:lnTo>
                  <a:pt x="103101" y="61131"/>
                </a:lnTo>
                <a:lnTo>
                  <a:pt x="100906" y="59196"/>
                </a:lnTo>
                <a:lnTo>
                  <a:pt x="98748" y="57261"/>
                </a:lnTo>
                <a:lnTo>
                  <a:pt x="96627" y="55327"/>
                </a:lnTo>
                <a:lnTo>
                  <a:pt x="94543" y="53392"/>
                </a:lnTo>
                <a:lnTo>
                  <a:pt x="92497" y="51420"/>
                </a:lnTo>
                <a:lnTo>
                  <a:pt x="90488" y="49485"/>
                </a:lnTo>
                <a:lnTo>
                  <a:pt x="88516" y="47513"/>
                </a:lnTo>
                <a:lnTo>
                  <a:pt x="86618" y="45541"/>
                </a:lnTo>
                <a:lnTo>
                  <a:pt x="84721" y="43569"/>
                </a:lnTo>
                <a:lnTo>
                  <a:pt x="84088" y="42900"/>
                </a:lnTo>
                <a:lnTo>
                  <a:pt x="84795" y="42155"/>
                </a:lnTo>
                <a:lnTo>
                  <a:pt x="85465" y="41411"/>
                </a:lnTo>
                <a:lnTo>
                  <a:pt x="86135" y="40667"/>
                </a:lnTo>
                <a:lnTo>
                  <a:pt x="86730" y="39849"/>
                </a:lnTo>
                <a:lnTo>
                  <a:pt x="87325" y="38993"/>
                </a:lnTo>
                <a:lnTo>
                  <a:pt x="87921" y="38137"/>
                </a:lnTo>
                <a:lnTo>
                  <a:pt x="88441" y="37244"/>
                </a:lnTo>
                <a:lnTo>
                  <a:pt x="88962" y="36351"/>
                </a:lnTo>
                <a:lnTo>
                  <a:pt x="89446" y="35384"/>
                </a:lnTo>
                <a:lnTo>
                  <a:pt x="89893" y="34416"/>
                </a:lnTo>
                <a:lnTo>
                  <a:pt x="90339" y="33412"/>
                </a:lnTo>
                <a:lnTo>
                  <a:pt x="90711" y="32407"/>
                </a:lnTo>
                <a:lnTo>
                  <a:pt x="91083" y="31365"/>
                </a:lnTo>
                <a:lnTo>
                  <a:pt x="91418" y="30286"/>
                </a:lnTo>
                <a:lnTo>
                  <a:pt x="91716" y="29170"/>
                </a:lnTo>
                <a:lnTo>
                  <a:pt x="91976" y="28054"/>
                </a:lnTo>
                <a:lnTo>
                  <a:pt x="92125" y="27235"/>
                </a:lnTo>
                <a:lnTo>
                  <a:pt x="92274" y="26380"/>
                </a:lnTo>
                <a:lnTo>
                  <a:pt x="92385" y="25524"/>
                </a:lnTo>
                <a:lnTo>
                  <a:pt x="92460" y="24668"/>
                </a:lnTo>
                <a:lnTo>
                  <a:pt x="92497" y="23812"/>
                </a:lnTo>
                <a:lnTo>
                  <a:pt x="92534" y="22919"/>
                </a:lnTo>
                <a:lnTo>
                  <a:pt x="92534" y="22027"/>
                </a:lnTo>
                <a:lnTo>
                  <a:pt x="92497" y="21134"/>
                </a:lnTo>
                <a:lnTo>
                  <a:pt x="92423" y="20203"/>
                </a:lnTo>
                <a:lnTo>
                  <a:pt x="92311" y="19310"/>
                </a:lnTo>
                <a:lnTo>
                  <a:pt x="92199" y="18380"/>
                </a:lnTo>
                <a:lnTo>
                  <a:pt x="92051" y="17450"/>
                </a:lnTo>
                <a:lnTo>
                  <a:pt x="91864" y="16483"/>
                </a:lnTo>
                <a:lnTo>
                  <a:pt x="91678" y="15553"/>
                </a:lnTo>
                <a:lnTo>
                  <a:pt x="91418" y="14585"/>
                </a:lnTo>
                <a:lnTo>
                  <a:pt x="91158" y="13618"/>
                </a:lnTo>
                <a:lnTo>
                  <a:pt x="90637" y="11943"/>
                </a:lnTo>
                <a:lnTo>
                  <a:pt x="90041" y="10269"/>
                </a:lnTo>
                <a:lnTo>
                  <a:pt x="89372" y="8558"/>
                </a:lnTo>
                <a:lnTo>
                  <a:pt x="88590" y="6883"/>
                </a:lnTo>
                <a:lnTo>
                  <a:pt x="87772" y="5172"/>
                </a:lnTo>
                <a:lnTo>
                  <a:pt x="86842" y="3423"/>
                </a:lnTo>
                <a:lnTo>
                  <a:pt x="85837" y="1712"/>
                </a:lnTo>
                <a:lnTo>
                  <a:pt x="84795" y="0"/>
                </a:lnTo>
                <a:lnTo>
                  <a:pt x="84088" y="0"/>
                </a:lnTo>
                <a:lnTo>
                  <a:pt x="85167" y="1749"/>
                </a:lnTo>
                <a:lnTo>
                  <a:pt x="86209" y="3497"/>
                </a:lnTo>
                <a:lnTo>
                  <a:pt x="87139" y="5209"/>
                </a:lnTo>
                <a:lnTo>
                  <a:pt x="87995" y="6958"/>
                </a:lnTo>
                <a:lnTo>
                  <a:pt x="88776" y="8669"/>
                </a:lnTo>
                <a:lnTo>
                  <a:pt x="89446" y="10381"/>
                </a:lnTo>
                <a:lnTo>
                  <a:pt x="90079" y="12092"/>
                </a:lnTo>
                <a:lnTo>
                  <a:pt x="90599" y="13804"/>
                </a:lnTo>
                <a:lnTo>
                  <a:pt x="90860" y="14734"/>
                </a:lnTo>
                <a:lnTo>
                  <a:pt x="91083" y="15664"/>
                </a:lnTo>
                <a:lnTo>
                  <a:pt x="91306" y="16594"/>
                </a:lnTo>
                <a:lnTo>
                  <a:pt x="91455" y="17524"/>
                </a:lnTo>
                <a:lnTo>
                  <a:pt x="91604" y="18455"/>
                </a:lnTo>
                <a:lnTo>
                  <a:pt x="91716" y="19348"/>
                </a:lnTo>
                <a:lnTo>
                  <a:pt x="91827" y="20241"/>
                </a:lnTo>
                <a:lnTo>
                  <a:pt x="91902" y="21134"/>
                </a:lnTo>
                <a:lnTo>
                  <a:pt x="91939" y="22027"/>
                </a:lnTo>
                <a:lnTo>
                  <a:pt x="91939" y="22919"/>
                </a:lnTo>
                <a:lnTo>
                  <a:pt x="91902" y="23775"/>
                </a:lnTo>
                <a:lnTo>
                  <a:pt x="91864" y="24631"/>
                </a:lnTo>
                <a:lnTo>
                  <a:pt x="91790" y="25450"/>
                </a:lnTo>
                <a:lnTo>
                  <a:pt x="91678" y="26305"/>
                </a:lnTo>
                <a:lnTo>
                  <a:pt x="91530" y="27124"/>
                </a:lnTo>
                <a:lnTo>
                  <a:pt x="91381" y="27942"/>
                </a:lnTo>
                <a:lnTo>
                  <a:pt x="91120" y="29021"/>
                </a:lnTo>
                <a:lnTo>
                  <a:pt x="90823" y="30100"/>
                </a:lnTo>
                <a:lnTo>
                  <a:pt x="90525" y="31142"/>
                </a:lnTo>
                <a:lnTo>
                  <a:pt x="90153" y="32184"/>
                </a:lnTo>
                <a:lnTo>
                  <a:pt x="89781" y="33189"/>
                </a:lnTo>
                <a:lnTo>
                  <a:pt x="89372" y="34156"/>
                </a:lnTo>
                <a:lnTo>
                  <a:pt x="88925" y="35123"/>
                </a:lnTo>
                <a:lnTo>
                  <a:pt x="88441" y="36054"/>
                </a:lnTo>
                <a:lnTo>
                  <a:pt x="87958" y="36946"/>
                </a:lnTo>
                <a:lnTo>
                  <a:pt x="87400" y="37802"/>
                </a:lnTo>
                <a:lnTo>
                  <a:pt x="86842" y="38658"/>
                </a:lnTo>
                <a:lnTo>
                  <a:pt x="86283" y="39477"/>
                </a:lnTo>
                <a:lnTo>
                  <a:pt x="85651" y="40258"/>
                </a:lnTo>
                <a:lnTo>
                  <a:pt x="85018" y="41002"/>
                </a:lnTo>
                <a:lnTo>
                  <a:pt x="84349" y="41746"/>
                </a:lnTo>
                <a:lnTo>
                  <a:pt x="83679" y="42453"/>
                </a:lnTo>
                <a:lnTo>
                  <a:pt x="81484" y="40035"/>
                </a:lnTo>
                <a:lnTo>
                  <a:pt x="79363" y="37653"/>
                </a:lnTo>
                <a:lnTo>
                  <a:pt x="77317" y="35235"/>
                </a:lnTo>
                <a:lnTo>
                  <a:pt x="75307" y="32817"/>
                </a:lnTo>
                <a:lnTo>
                  <a:pt x="73373" y="30398"/>
                </a:lnTo>
                <a:lnTo>
                  <a:pt x="71512" y="27980"/>
                </a:lnTo>
                <a:lnTo>
                  <a:pt x="69726" y="25561"/>
                </a:lnTo>
                <a:lnTo>
                  <a:pt x="67978" y="23143"/>
                </a:lnTo>
                <a:lnTo>
                  <a:pt x="66303" y="20687"/>
                </a:lnTo>
                <a:lnTo>
                  <a:pt x="64703" y="18269"/>
                </a:lnTo>
                <a:lnTo>
                  <a:pt x="63178" y="15850"/>
                </a:lnTo>
                <a:lnTo>
                  <a:pt x="61727" y="13395"/>
                </a:lnTo>
                <a:lnTo>
                  <a:pt x="60313" y="10976"/>
                </a:lnTo>
                <a:lnTo>
                  <a:pt x="58973" y="8558"/>
                </a:lnTo>
                <a:lnTo>
                  <a:pt x="57708" y="6102"/>
                </a:lnTo>
                <a:lnTo>
                  <a:pt x="56518" y="3683"/>
                </a:lnTo>
                <a:lnTo>
                  <a:pt x="55662" y="1823"/>
                </a:lnTo>
                <a:lnTo>
                  <a:pt x="54843" y="0"/>
                </a:lnTo>
                <a:lnTo>
                  <a:pt x="54174" y="0"/>
                </a:lnTo>
                <a:lnTo>
                  <a:pt x="55067" y="1935"/>
                </a:lnTo>
                <a:lnTo>
                  <a:pt x="55997" y="3944"/>
                </a:lnTo>
                <a:lnTo>
                  <a:pt x="57188" y="6400"/>
                </a:lnTo>
                <a:lnTo>
                  <a:pt x="58453" y="8818"/>
                </a:lnTo>
                <a:lnTo>
                  <a:pt x="59792" y="11274"/>
                </a:lnTo>
                <a:lnTo>
                  <a:pt x="61206" y="13692"/>
                </a:lnTo>
                <a:lnTo>
                  <a:pt x="62657" y="16148"/>
                </a:lnTo>
                <a:lnTo>
                  <a:pt x="64220" y="18603"/>
                </a:lnTo>
                <a:lnTo>
                  <a:pt x="65820" y="21022"/>
                </a:lnTo>
                <a:lnTo>
                  <a:pt x="67494" y="23478"/>
                </a:lnTo>
                <a:lnTo>
                  <a:pt x="69243" y="25896"/>
                </a:lnTo>
                <a:lnTo>
                  <a:pt x="71029" y="28352"/>
                </a:lnTo>
                <a:lnTo>
                  <a:pt x="72926" y="30770"/>
                </a:lnTo>
                <a:lnTo>
                  <a:pt x="74861" y="33189"/>
                </a:lnTo>
                <a:lnTo>
                  <a:pt x="76833" y="35607"/>
                </a:lnTo>
                <a:lnTo>
                  <a:pt x="78916" y="38026"/>
                </a:lnTo>
                <a:lnTo>
                  <a:pt x="81037" y="40444"/>
                </a:lnTo>
                <a:lnTo>
                  <a:pt x="83232" y="42862"/>
                </a:lnTo>
                <a:lnTo>
                  <a:pt x="82526" y="43495"/>
                </a:lnTo>
                <a:lnTo>
                  <a:pt x="81781" y="44127"/>
                </a:lnTo>
                <a:lnTo>
                  <a:pt x="81000" y="44686"/>
                </a:lnTo>
                <a:lnTo>
                  <a:pt x="80219" y="45244"/>
                </a:lnTo>
                <a:lnTo>
                  <a:pt x="79400" y="45765"/>
                </a:lnTo>
                <a:lnTo>
                  <a:pt x="78544" y="46285"/>
                </a:lnTo>
                <a:lnTo>
                  <a:pt x="77689" y="46732"/>
                </a:lnTo>
                <a:lnTo>
                  <a:pt x="76833" y="47141"/>
                </a:lnTo>
                <a:lnTo>
                  <a:pt x="75903" y="47550"/>
                </a:lnTo>
                <a:lnTo>
                  <a:pt x="75010" y="47885"/>
                </a:lnTo>
                <a:lnTo>
                  <a:pt x="74042" y="48220"/>
                </a:lnTo>
                <a:lnTo>
                  <a:pt x="73112" y="48518"/>
                </a:lnTo>
                <a:lnTo>
                  <a:pt x="72108" y="48741"/>
                </a:lnTo>
                <a:lnTo>
                  <a:pt x="71140" y="48964"/>
                </a:lnTo>
                <a:lnTo>
                  <a:pt x="70098" y="49150"/>
                </a:lnTo>
                <a:lnTo>
                  <a:pt x="69094" y="49299"/>
                </a:lnTo>
                <a:lnTo>
                  <a:pt x="67978" y="49411"/>
                </a:lnTo>
                <a:lnTo>
                  <a:pt x="66899" y="49485"/>
                </a:lnTo>
                <a:lnTo>
                  <a:pt x="65782" y="49522"/>
                </a:lnTo>
                <a:lnTo>
                  <a:pt x="64666" y="49485"/>
                </a:lnTo>
                <a:lnTo>
                  <a:pt x="63513" y="49448"/>
                </a:lnTo>
                <a:lnTo>
                  <a:pt x="62397" y="49374"/>
                </a:lnTo>
                <a:lnTo>
                  <a:pt x="61243" y="49225"/>
                </a:lnTo>
                <a:lnTo>
                  <a:pt x="60052" y="49076"/>
                </a:lnTo>
                <a:lnTo>
                  <a:pt x="58899" y="48890"/>
                </a:lnTo>
                <a:lnTo>
                  <a:pt x="57708" y="48629"/>
                </a:lnTo>
                <a:lnTo>
                  <a:pt x="56518" y="48332"/>
                </a:lnTo>
                <a:lnTo>
                  <a:pt x="55290" y="48034"/>
                </a:lnTo>
                <a:lnTo>
                  <a:pt x="54099" y="47662"/>
                </a:lnTo>
                <a:lnTo>
                  <a:pt x="52872" y="47253"/>
                </a:lnTo>
                <a:lnTo>
                  <a:pt x="51644" y="46844"/>
                </a:lnTo>
                <a:lnTo>
                  <a:pt x="50379" y="46360"/>
                </a:lnTo>
                <a:lnTo>
                  <a:pt x="49039" y="45802"/>
                </a:lnTo>
                <a:lnTo>
                  <a:pt x="47663" y="45169"/>
                </a:lnTo>
                <a:lnTo>
                  <a:pt x="46286" y="44537"/>
                </a:lnTo>
                <a:lnTo>
                  <a:pt x="44909" y="43830"/>
                </a:lnTo>
                <a:lnTo>
                  <a:pt x="43533" y="43086"/>
                </a:lnTo>
                <a:lnTo>
                  <a:pt x="42156" y="42304"/>
                </a:lnTo>
                <a:lnTo>
                  <a:pt x="40779" y="41486"/>
                </a:lnTo>
                <a:lnTo>
                  <a:pt x="39403" y="40630"/>
                </a:lnTo>
                <a:lnTo>
                  <a:pt x="37989" y="39700"/>
                </a:lnTo>
                <a:lnTo>
                  <a:pt x="36612" y="38732"/>
                </a:lnTo>
                <a:lnTo>
                  <a:pt x="35198" y="37765"/>
                </a:lnTo>
                <a:lnTo>
                  <a:pt x="33784" y="36723"/>
                </a:lnTo>
                <a:lnTo>
                  <a:pt x="32408" y="35607"/>
                </a:lnTo>
                <a:lnTo>
                  <a:pt x="30994" y="34491"/>
                </a:lnTo>
                <a:lnTo>
                  <a:pt x="29580" y="33337"/>
                </a:lnTo>
                <a:lnTo>
                  <a:pt x="28203" y="32110"/>
                </a:lnTo>
                <a:lnTo>
                  <a:pt x="26641" y="30733"/>
                </a:lnTo>
                <a:lnTo>
                  <a:pt x="25115" y="29319"/>
                </a:lnTo>
                <a:lnTo>
                  <a:pt x="23590" y="27868"/>
                </a:lnTo>
                <a:lnTo>
                  <a:pt x="22027" y="26343"/>
                </a:lnTo>
                <a:lnTo>
                  <a:pt x="20501" y="24780"/>
                </a:lnTo>
                <a:lnTo>
                  <a:pt x="18976" y="23143"/>
                </a:lnTo>
                <a:lnTo>
                  <a:pt x="17450" y="21506"/>
                </a:lnTo>
                <a:lnTo>
                  <a:pt x="15925" y="19794"/>
                </a:lnTo>
                <a:lnTo>
                  <a:pt x="14399" y="18008"/>
                </a:lnTo>
                <a:lnTo>
                  <a:pt x="12874" y="16222"/>
                </a:lnTo>
                <a:lnTo>
                  <a:pt x="11348" y="14362"/>
                </a:lnTo>
                <a:lnTo>
                  <a:pt x="9823" y="12502"/>
                </a:lnTo>
                <a:lnTo>
                  <a:pt x="8335" y="10530"/>
                </a:lnTo>
                <a:lnTo>
                  <a:pt x="6809" y="8558"/>
                </a:lnTo>
                <a:lnTo>
                  <a:pt x="5321" y="6548"/>
                </a:lnTo>
                <a:lnTo>
                  <a:pt x="3833" y="4465"/>
                </a:lnTo>
                <a:lnTo>
                  <a:pt x="2270" y="2270"/>
                </a:lnTo>
                <a:lnTo>
                  <a:pt x="7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Nunito Sans"/>
              <a:ea typeface="Nunito Sans"/>
              <a:cs typeface="Nunito Sans"/>
              <a:sym typeface="Nunito Sans"/>
            </a:endParaRPr>
          </a:p>
        </p:txBody>
      </p:sp>
      <p:sp>
        <p:nvSpPr>
          <p:cNvPr id="164" name="Google Shape;164;p15"/>
          <p:cNvSpPr txBox="1"/>
          <p:nvPr>
            <p:ph idx="1" type="body"/>
          </p:nvPr>
        </p:nvSpPr>
        <p:spPr>
          <a:xfrm>
            <a:off x="22860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1"/>
              </a:buClr>
              <a:buSzPts val="1200"/>
              <a:buFont typeface="Nunito Sans"/>
              <a:buChar char="●"/>
              <a:defRPr/>
            </a:lvl1pPr>
            <a:lvl2pPr indent="-304800" lvl="1" marL="914400">
              <a:spcBef>
                <a:spcPts val="800"/>
              </a:spcBef>
              <a:spcAft>
                <a:spcPts val="0"/>
              </a:spcAft>
              <a:buClr>
                <a:schemeClr val="dk1"/>
              </a:buClr>
              <a:buSzPts val="1200"/>
              <a:buFont typeface="Nunito Sans"/>
              <a:buChar char="○"/>
              <a:defRPr/>
            </a:lvl2pPr>
            <a:lvl3pPr indent="-304800" lvl="2" marL="1371600">
              <a:spcBef>
                <a:spcPts val="800"/>
              </a:spcBef>
              <a:spcAft>
                <a:spcPts val="0"/>
              </a:spcAft>
              <a:buClr>
                <a:schemeClr val="dk1"/>
              </a:buClr>
              <a:buSzPts val="1200"/>
              <a:buFont typeface="Nunito Sans"/>
              <a:buChar char="■"/>
              <a:defRPr/>
            </a:lvl3pPr>
            <a:lvl4pPr indent="-304800" lvl="3" marL="1828800">
              <a:spcBef>
                <a:spcPts val="800"/>
              </a:spcBef>
              <a:spcAft>
                <a:spcPts val="0"/>
              </a:spcAft>
              <a:buClr>
                <a:schemeClr val="dk1"/>
              </a:buClr>
              <a:buSzPts val="1200"/>
              <a:buFont typeface="Nunito Sans"/>
              <a:buChar char="●"/>
              <a:defRPr/>
            </a:lvl4pPr>
            <a:lvl5pPr indent="-304800" lvl="4" marL="2286000">
              <a:spcBef>
                <a:spcPts val="800"/>
              </a:spcBef>
              <a:spcAft>
                <a:spcPts val="0"/>
              </a:spcAft>
              <a:buClr>
                <a:schemeClr val="dk1"/>
              </a:buClr>
              <a:buSzPts val="1200"/>
              <a:buFont typeface="Nunito Sans"/>
              <a:buChar char="○"/>
              <a:defRPr/>
            </a:lvl5pPr>
            <a:lvl6pPr indent="-304800" lvl="5" marL="2743200">
              <a:spcBef>
                <a:spcPts val="800"/>
              </a:spcBef>
              <a:spcAft>
                <a:spcPts val="0"/>
              </a:spcAft>
              <a:buClr>
                <a:schemeClr val="dk1"/>
              </a:buClr>
              <a:buSzPts val="1200"/>
              <a:buFont typeface="Nunito Sans"/>
              <a:buChar char="■"/>
              <a:defRPr/>
            </a:lvl6pPr>
            <a:lvl7pPr indent="-304800" lvl="6" marL="3200400">
              <a:spcBef>
                <a:spcPts val="800"/>
              </a:spcBef>
              <a:spcAft>
                <a:spcPts val="0"/>
              </a:spcAft>
              <a:buClr>
                <a:schemeClr val="dk1"/>
              </a:buClr>
              <a:buSzPts val="1200"/>
              <a:buFont typeface="Nunito Sans"/>
              <a:buChar char="●"/>
              <a:defRPr/>
            </a:lvl7pPr>
            <a:lvl8pPr indent="-304800" lvl="7" marL="3657600">
              <a:spcBef>
                <a:spcPts val="800"/>
              </a:spcBef>
              <a:spcAft>
                <a:spcPts val="0"/>
              </a:spcAft>
              <a:buClr>
                <a:schemeClr val="dk1"/>
              </a:buClr>
              <a:buSzPts val="1200"/>
              <a:buFont typeface="Nunito Sans"/>
              <a:buChar char="○"/>
              <a:defRPr/>
            </a:lvl8pPr>
            <a:lvl9pPr indent="-304800" lvl="8" marL="4114800">
              <a:spcBef>
                <a:spcPts val="800"/>
              </a:spcBef>
              <a:spcAft>
                <a:spcPts val="800"/>
              </a:spcAft>
              <a:buClr>
                <a:schemeClr val="dk1"/>
              </a:buClr>
              <a:buSzPts val="1200"/>
              <a:buFont typeface="Nunito Sans"/>
              <a:buChar char="■"/>
              <a:defRPr/>
            </a:lvl9pPr>
          </a:lstStyle>
          <a:p/>
        </p:txBody>
      </p:sp>
      <p:sp>
        <p:nvSpPr>
          <p:cNvPr id="165" name="Google Shape;165;p15"/>
          <p:cNvSpPr/>
          <p:nvPr>
            <p:ph idx="2" type="pic"/>
          </p:nvPr>
        </p:nvSpPr>
        <p:spPr>
          <a:xfrm>
            <a:off x="5212300" y="460300"/>
            <a:ext cx="3702900" cy="4136100"/>
          </a:xfrm>
          <a:prstGeom prst="roundRect">
            <a:avLst>
              <a:gd fmla="val 6865" name="adj"/>
            </a:avLst>
          </a:prstGeom>
          <a:noFill/>
          <a:ln>
            <a:noFill/>
          </a:ln>
        </p:spPr>
      </p:sp>
      <p:sp>
        <p:nvSpPr>
          <p:cNvPr id="166" name="Google Shape;166;p15"/>
          <p:cNvSpPr txBox="1"/>
          <p:nvPr>
            <p:ph type="title"/>
          </p:nvPr>
        </p:nvSpPr>
        <p:spPr>
          <a:xfrm>
            <a:off x="22860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67" name="Google Shape;167;p15"/>
          <p:cNvSpPr/>
          <p:nvPr/>
        </p:nvSpPr>
        <p:spPr>
          <a:xfrm>
            <a:off x="4680310" y="3856552"/>
            <a:ext cx="2576544" cy="1302560"/>
          </a:xfrm>
          <a:custGeom>
            <a:rect b="b" l="l" r="r" t="t"/>
            <a:pathLst>
              <a:path extrusionOk="0" h="40705" w="80517">
                <a:moveTo>
                  <a:pt x="2568" y="1"/>
                </a:moveTo>
                <a:lnTo>
                  <a:pt x="2122" y="75"/>
                </a:lnTo>
                <a:lnTo>
                  <a:pt x="1750" y="149"/>
                </a:lnTo>
                <a:lnTo>
                  <a:pt x="1378" y="261"/>
                </a:lnTo>
                <a:lnTo>
                  <a:pt x="1080" y="447"/>
                </a:lnTo>
                <a:lnTo>
                  <a:pt x="782" y="633"/>
                </a:lnTo>
                <a:lnTo>
                  <a:pt x="559" y="856"/>
                </a:lnTo>
                <a:lnTo>
                  <a:pt x="373" y="1154"/>
                </a:lnTo>
                <a:lnTo>
                  <a:pt x="224" y="1452"/>
                </a:lnTo>
                <a:lnTo>
                  <a:pt x="112" y="1824"/>
                </a:lnTo>
                <a:lnTo>
                  <a:pt x="38" y="2233"/>
                </a:lnTo>
                <a:lnTo>
                  <a:pt x="1" y="2717"/>
                </a:lnTo>
                <a:lnTo>
                  <a:pt x="38" y="3200"/>
                </a:lnTo>
                <a:lnTo>
                  <a:pt x="112" y="3759"/>
                </a:lnTo>
                <a:lnTo>
                  <a:pt x="261" y="4317"/>
                </a:lnTo>
                <a:lnTo>
                  <a:pt x="410" y="4949"/>
                </a:lnTo>
                <a:lnTo>
                  <a:pt x="633" y="5619"/>
                </a:lnTo>
                <a:lnTo>
                  <a:pt x="931" y="6326"/>
                </a:lnTo>
                <a:lnTo>
                  <a:pt x="1229" y="7107"/>
                </a:lnTo>
                <a:lnTo>
                  <a:pt x="1601" y="7888"/>
                </a:lnTo>
                <a:lnTo>
                  <a:pt x="2010" y="8744"/>
                </a:lnTo>
                <a:lnTo>
                  <a:pt x="2977" y="10567"/>
                </a:lnTo>
                <a:lnTo>
                  <a:pt x="4131" y="12539"/>
                </a:lnTo>
                <a:lnTo>
                  <a:pt x="5507" y="14697"/>
                </a:lnTo>
                <a:lnTo>
                  <a:pt x="7033" y="17004"/>
                </a:lnTo>
                <a:lnTo>
                  <a:pt x="8782" y="19497"/>
                </a:lnTo>
                <a:lnTo>
                  <a:pt x="10716" y="22139"/>
                </a:lnTo>
                <a:lnTo>
                  <a:pt x="12800" y="24966"/>
                </a:lnTo>
                <a:lnTo>
                  <a:pt x="15107" y="27980"/>
                </a:lnTo>
                <a:lnTo>
                  <a:pt x="17600" y="31143"/>
                </a:lnTo>
                <a:lnTo>
                  <a:pt x="20279" y="34454"/>
                </a:lnTo>
                <a:lnTo>
                  <a:pt x="22883" y="37617"/>
                </a:lnTo>
                <a:lnTo>
                  <a:pt x="25450" y="40705"/>
                </a:lnTo>
                <a:lnTo>
                  <a:pt x="26232" y="40705"/>
                </a:lnTo>
                <a:lnTo>
                  <a:pt x="23516" y="37431"/>
                </a:lnTo>
                <a:lnTo>
                  <a:pt x="20762" y="34082"/>
                </a:lnTo>
                <a:lnTo>
                  <a:pt x="17525" y="30064"/>
                </a:lnTo>
                <a:lnTo>
                  <a:pt x="14623" y="26343"/>
                </a:lnTo>
                <a:lnTo>
                  <a:pt x="12056" y="22957"/>
                </a:lnTo>
                <a:lnTo>
                  <a:pt x="9786" y="19906"/>
                </a:lnTo>
                <a:lnTo>
                  <a:pt x="7814" y="17116"/>
                </a:lnTo>
                <a:lnTo>
                  <a:pt x="6140" y="14623"/>
                </a:lnTo>
                <a:lnTo>
                  <a:pt x="4726" y="12353"/>
                </a:lnTo>
                <a:lnTo>
                  <a:pt x="3536" y="10381"/>
                </a:lnTo>
                <a:lnTo>
                  <a:pt x="2605" y="8633"/>
                </a:lnTo>
                <a:lnTo>
                  <a:pt x="1861" y="7070"/>
                </a:lnTo>
                <a:lnTo>
                  <a:pt x="1564" y="6400"/>
                </a:lnTo>
                <a:lnTo>
                  <a:pt x="1303" y="5730"/>
                </a:lnTo>
                <a:lnTo>
                  <a:pt x="1080" y="5135"/>
                </a:lnTo>
                <a:lnTo>
                  <a:pt x="931" y="4614"/>
                </a:lnTo>
                <a:lnTo>
                  <a:pt x="782" y="4093"/>
                </a:lnTo>
                <a:lnTo>
                  <a:pt x="708" y="3647"/>
                </a:lnTo>
                <a:lnTo>
                  <a:pt x="633" y="3238"/>
                </a:lnTo>
                <a:lnTo>
                  <a:pt x="596" y="2828"/>
                </a:lnTo>
                <a:lnTo>
                  <a:pt x="596" y="2493"/>
                </a:lnTo>
                <a:lnTo>
                  <a:pt x="633" y="2196"/>
                </a:lnTo>
                <a:lnTo>
                  <a:pt x="708" y="1935"/>
                </a:lnTo>
                <a:lnTo>
                  <a:pt x="782" y="1675"/>
                </a:lnTo>
                <a:lnTo>
                  <a:pt x="894" y="1452"/>
                </a:lnTo>
                <a:lnTo>
                  <a:pt x="1043" y="1228"/>
                </a:lnTo>
                <a:lnTo>
                  <a:pt x="1191" y="1080"/>
                </a:lnTo>
                <a:lnTo>
                  <a:pt x="1415" y="931"/>
                </a:lnTo>
                <a:lnTo>
                  <a:pt x="1675" y="782"/>
                </a:lnTo>
                <a:lnTo>
                  <a:pt x="1936" y="708"/>
                </a:lnTo>
                <a:lnTo>
                  <a:pt x="2233" y="633"/>
                </a:lnTo>
                <a:lnTo>
                  <a:pt x="2605" y="596"/>
                </a:lnTo>
                <a:lnTo>
                  <a:pt x="3201" y="596"/>
                </a:lnTo>
                <a:lnTo>
                  <a:pt x="3647" y="670"/>
                </a:lnTo>
                <a:lnTo>
                  <a:pt x="4577" y="819"/>
                </a:lnTo>
                <a:lnTo>
                  <a:pt x="5694" y="1117"/>
                </a:lnTo>
                <a:lnTo>
                  <a:pt x="6959" y="1526"/>
                </a:lnTo>
                <a:lnTo>
                  <a:pt x="8372" y="2010"/>
                </a:lnTo>
                <a:lnTo>
                  <a:pt x="9898" y="2605"/>
                </a:lnTo>
                <a:lnTo>
                  <a:pt x="11572" y="3312"/>
                </a:lnTo>
                <a:lnTo>
                  <a:pt x="13358" y="4093"/>
                </a:lnTo>
                <a:lnTo>
                  <a:pt x="15256" y="4949"/>
                </a:lnTo>
                <a:lnTo>
                  <a:pt x="17302" y="5917"/>
                </a:lnTo>
                <a:lnTo>
                  <a:pt x="19423" y="6958"/>
                </a:lnTo>
                <a:lnTo>
                  <a:pt x="21693" y="8075"/>
                </a:lnTo>
                <a:lnTo>
                  <a:pt x="26455" y="10530"/>
                </a:lnTo>
                <a:lnTo>
                  <a:pt x="31552" y="13246"/>
                </a:lnTo>
                <a:lnTo>
                  <a:pt x="36947" y="16186"/>
                </a:lnTo>
                <a:lnTo>
                  <a:pt x="42603" y="19311"/>
                </a:lnTo>
                <a:lnTo>
                  <a:pt x="48482" y="22660"/>
                </a:lnTo>
                <a:lnTo>
                  <a:pt x="54509" y="26083"/>
                </a:lnTo>
                <a:lnTo>
                  <a:pt x="60648" y="29655"/>
                </a:lnTo>
                <a:lnTo>
                  <a:pt x="66862" y="33301"/>
                </a:lnTo>
                <a:lnTo>
                  <a:pt x="73113" y="36984"/>
                </a:lnTo>
                <a:lnTo>
                  <a:pt x="79326" y="40705"/>
                </a:lnTo>
                <a:lnTo>
                  <a:pt x="80517" y="40705"/>
                </a:lnTo>
                <a:lnTo>
                  <a:pt x="76387" y="38249"/>
                </a:lnTo>
                <a:lnTo>
                  <a:pt x="68499" y="33561"/>
                </a:lnTo>
                <a:lnTo>
                  <a:pt x="61058" y="29208"/>
                </a:lnTo>
                <a:lnTo>
                  <a:pt x="54063" y="25115"/>
                </a:lnTo>
                <a:lnTo>
                  <a:pt x="47477" y="21357"/>
                </a:lnTo>
                <a:lnTo>
                  <a:pt x="41301" y="17897"/>
                </a:lnTo>
                <a:lnTo>
                  <a:pt x="35608" y="14735"/>
                </a:lnTo>
                <a:lnTo>
                  <a:pt x="30325" y="11870"/>
                </a:lnTo>
                <a:lnTo>
                  <a:pt x="25450" y="9340"/>
                </a:lnTo>
                <a:lnTo>
                  <a:pt x="21060" y="7107"/>
                </a:lnTo>
                <a:lnTo>
                  <a:pt x="17079" y="5172"/>
                </a:lnTo>
                <a:lnTo>
                  <a:pt x="15256" y="4317"/>
                </a:lnTo>
                <a:lnTo>
                  <a:pt x="13581" y="3535"/>
                </a:lnTo>
                <a:lnTo>
                  <a:pt x="11982" y="2828"/>
                </a:lnTo>
                <a:lnTo>
                  <a:pt x="10493" y="2196"/>
                </a:lnTo>
                <a:lnTo>
                  <a:pt x="9117" y="1675"/>
                </a:lnTo>
                <a:lnTo>
                  <a:pt x="7814" y="1191"/>
                </a:lnTo>
                <a:lnTo>
                  <a:pt x="6661" y="819"/>
                </a:lnTo>
                <a:lnTo>
                  <a:pt x="5619" y="484"/>
                </a:lnTo>
                <a:lnTo>
                  <a:pt x="4689" y="261"/>
                </a:lnTo>
                <a:lnTo>
                  <a:pt x="3870" y="112"/>
                </a:lnTo>
                <a:lnTo>
                  <a:pt x="31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Nunito Sans"/>
              <a:ea typeface="Nunito Sans"/>
              <a:cs typeface="Nunito Sans"/>
              <a:sym typeface="Nunito Sans"/>
            </a:endParaRPr>
          </a:p>
        </p:txBody>
      </p:sp>
      <p:sp>
        <p:nvSpPr>
          <p:cNvPr id="168" name="Google Shape;168;p15"/>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2"/>
                </a:solidFill>
                <a:latin typeface="Nunito Sans"/>
                <a:ea typeface="Nunito Sans"/>
                <a:cs typeface="Nunito Sans"/>
                <a:sym typeface="Nunito Sans"/>
              </a:rPr>
              <a:t>‹#›</a:t>
            </a:fld>
            <a:endParaRPr sz="700">
              <a:solidFill>
                <a:schemeClr val="dk2"/>
              </a:solidFill>
              <a:latin typeface="Nunito Sans"/>
              <a:ea typeface="Nunito Sans"/>
              <a:cs typeface="Nunito Sans"/>
              <a:sym typeface="Nunito Sans"/>
            </a:endParaRPr>
          </a:p>
        </p:txBody>
      </p:sp>
      <p:sp>
        <p:nvSpPr>
          <p:cNvPr id="169" name="Google Shape;169;p15"/>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1">
  <p:cSld name="BLANK_1_1_1_1_1_1_1_1_1_1_1_1_1_1">
    <p:spTree>
      <p:nvGrpSpPr>
        <p:cNvPr id="170" name="Shape 170"/>
        <p:cNvGrpSpPr/>
        <p:nvPr/>
      </p:nvGrpSpPr>
      <p:grpSpPr>
        <a:xfrm>
          <a:off x="0" y="0"/>
          <a:ext cx="0" cy="0"/>
          <a:chOff x="0" y="0"/>
          <a:chExt cx="0" cy="0"/>
        </a:xfrm>
      </p:grpSpPr>
      <p:sp>
        <p:nvSpPr>
          <p:cNvPr id="171" name="Google Shape;171;p16"/>
          <p:cNvSpPr txBox="1"/>
          <p:nvPr>
            <p:ph idx="1" type="subTitle"/>
          </p:nvPr>
        </p:nvSpPr>
        <p:spPr>
          <a:xfrm>
            <a:off x="228600" y="2568175"/>
            <a:ext cx="2834700" cy="400200"/>
          </a:xfrm>
          <a:prstGeom prst="rect">
            <a:avLst/>
          </a:prstGeom>
        </p:spPr>
        <p:txBody>
          <a:bodyPr anchorCtr="0" anchor="ctr" bIns="0" lIns="274300" spcFirstLastPara="1" rIns="274300"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172" name="Google Shape;172;p16"/>
          <p:cNvSpPr txBox="1"/>
          <p:nvPr>
            <p:ph idx="2" type="subTitle"/>
          </p:nvPr>
        </p:nvSpPr>
        <p:spPr>
          <a:xfrm>
            <a:off x="3156613" y="2568175"/>
            <a:ext cx="2834700" cy="400200"/>
          </a:xfrm>
          <a:prstGeom prst="rect">
            <a:avLst/>
          </a:prstGeom>
        </p:spPr>
        <p:txBody>
          <a:bodyPr anchorCtr="0" anchor="ctr" bIns="0" lIns="274300" spcFirstLastPara="1" rIns="274300"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173" name="Google Shape;173;p16"/>
          <p:cNvSpPr txBox="1"/>
          <p:nvPr>
            <p:ph idx="3" type="subTitle"/>
          </p:nvPr>
        </p:nvSpPr>
        <p:spPr>
          <a:xfrm>
            <a:off x="6084638" y="2568175"/>
            <a:ext cx="2834700" cy="400200"/>
          </a:xfrm>
          <a:prstGeom prst="rect">
            <a:avLst/>
          </a:prstGeom>
        </p:spPr>
        <p:txBody>
          <a:bodyPr anchorCtr="0" anchor="ctr" bIns="0" lIns="274300" spcFirstLastPara="1" rIns="274300"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174" name="Google Shape;174;p16"/>
          <p:cNvSpPr txBox="1"/>
          <p:nvPr>
            <p:ph idx="4" type="body"/>
          </p:nvPr>
        </p:nvSpPr>
        <p:spPr>
          <a:xfrm>
            <a:off x="228600" y="3133800"/>
            <a:ext cx="2834700" cy="722100"/>
          </a:xfrm>
          <a:prstGeom prst="rect">
            <a:avLst/>
          </a:prstGeom>
        </p:spPr>
        <p:txBody>
          <a:bodyPr anchorCtr="0" anchor="t" bIns="91425" lIns="274300" spcFirstLastPara="1" rIns="274300" wrap="square" tIns="91425">
            <a:noAutofit/>
          </a:bodyPr>
          <a:lstStyle>
            <a:lvl1pPr indent="-292100" lvl="0" marL="457200">
              <a:spcBef>
                <a:spcPts val="0"/>
              </a:spcBef>
              <a:spcAft>
                <a:spcPts val="0"/>
              </a:spcAft>
              <a:buSzPts val="1000"/>
              <a:buFont typeface="Nunito Sans"/>
              <a:buChar char="●"/>
              <a:defRPr sz="1000"/>
            </a:lvl1pPr>
            <a:lvl2pPr indent="-292100" lvl="1" marL="914400">
              <a:spcBef>
                <a:spcPts val="800"/>
              </a:spcBef>
              <a:spcAft>
                <a:spcPts val="0"/>
              </a:spcAft>
              <a:buSzPts val="1000"/>
              <a:buFont typeface="Nunito Sans"/>
              <a:buChar char="○"/>
              <a:defRPr sz="1000"/>
            </a:lvl2pPr>
            <a:lvl3pPr indent="-292100" lvl="2" marL="1371600">
              <a:spcBef>
                <a:spcPts val="800"/>
              </a:spcBef>
              <a:spcAft>
                <a:spcPts val="0"/>
              </a:spcAft>
              <a:buSzPts val="1000"/>
              <a:buFont typeface="Nunito Sans"/>
              <a:buChar char="■"/>
              <a:defRPr sz="1000"/>
            </a:lvl3pPr>
            <a:lvl4pPr indent="-292100" lvl="3" marL="1828800">
              <a:spcBef>
                <a:spcPts val="800"/>
              </a:spcBef>
              <a:spcAft>
                <a:spcPts val="0"/>
              </a:spcAft>
              <a:buSzPts val="1000"/>
              <a:buFont typeface="Nunito Sans"/>
              <a:buChar char="●"/>
              <a:defRPr sz="1000"/>
            </a:lvl4pPr>
            <a:lvl5pPr indent="-292100" lvl="4" marL="2286000">
              <a:spcBef>
                <a:spcPts val="800"/>
              </a:spcBef>
              <a:spcAft>
                <a:spcPts val="0"/>
              </a:spcAft>
              <a:buSzPts val="1000"/>
              <a:buFont typeface="Nunito Sans"/>
              <a:buChar char="○"/>
              <a:defRPr sz="1000"/>
            </a:lvl5pPr>
            <a:lvl6pPr indent="-292100" lvl="5" marL="2743200">
              <a:spcBef>
                <a:spcPts val="800"/>
              </a:spcBef>
              <a:spcAft>
                <a:spcPts val="0"/>
              </a:spcAft>
              <a:buSzPts val="1000"/>
              <a:buFont typeface="Nunito Sans"/>
              <a:buChar char="■"/>
              <a:defRPr sz="1000"/>
            </a:lvl6pPr>
            <a:lvl7pPr indent="-292100" lvl="6" marL="3200400">
              <a:spcBef>
                <a:spcPts val="800"/>
              </a:spcBef>
              <a:spcAft>
                <a:spcPts val="0"/>
              </a:spcAft>
              <a:buSzPts val="1000"/>
              <a:buFont typeface="Nunito Sans"/>
              <a:buChar char="●"/>
              <a:defRPr sz="1000"/>
            </a:lvl7pPr>
            <a:lvl8pPr indent="-292100" lvl="7" marL="3657600">
              <a:spcBef>
                <a:spcPts val="800"/>
              </a:spcBef>
              <a:spcAft>
                <a:spcPts val="0"/>
              </a:spcAft>
              <a:buSzPts val="1000"/>
              <a:buFont typeface="Nunito Sans"/>
              <a:buChar char="○"/>
              <a:defRPr sz="1000"/>
            </a:lvl8pPr>
            <a:lvl9pPr indent="-292100" lvl="8" marL="4114800">
              <a:spcBef>
                <a:spcPts val="800"/>
              </a:spcBef>
              <a:spcAft>
                <a:spcPts val="800"/>
              </a:spcAft>
              <a:buSzPts val="1000"/>
              <a:buFont typeface="Nunito Sans"/>
              <a:buChar char="■"/>
              <a:defRPr sz="1000"/>
            </a:lvl9pPr>
          </a:lstStyle>
          <a:p/>
        </p:txBody>
      </p:sp>
      <p:sp>
        <p:nvSpPr>
          <p:cNvPr id="175" name="Google Shape;175;p16"/>
          <p:cNvSpPr txBox="1"/>
          <p:nvPr>
            <p:ph idx="5" type="body"/>
          </p:nvPr>
        </p:nvSpPr>
        <p:spPr>
          <a:xfrm>
            <a:off x="3156613" y="3133800"/>
            <a:ext cx="2834700" cy="722100"/>
          </a:xfrm>
          <a:prstGeom prst="rect">
            <a:avLst/>
          </a:prstGeom>
        </p:spPr>
        <p:txBody>
          <a:bodyPr anchorCtr="0" anchor="t" bIns="91425" lIns="274300" spcFirstLastPara="1" rIns="274300" wrap="square" tIns="91425">
            <a:no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800"/>
              </a:spcBef>
              <a:spcAft>
                <a:spcPts val="0"/>
              </a:spcAft>
              <a:buClr>
                <a:schemeClr val="dk1"/>
              </a:buClr>
              <a:buSzPts val="1000"/>
              <a:buFont typeface="Nunito Sans"/>
              <a:buChar char="○"/>
              <a:defRPr sz="1000"/>
            </a:lvl2pPr>
            <a:lvl3pPr indent="-292100" lvl="2" marL="1371600">
              <a:lnSpc>
                <a:spcPct val="115000"/>
              </a:lnSpc>
              <a:spcBef>
                <a:spcPts val="800"/>
              </a:spcBef>
              <a:spcAft>
                <a:spcPts val="0"/>
              </a:spcAft>
              <a:buClr>
                <a:schemeClr val="dk1"/>
              </a:buClr>
              <a:buSzPts val="1000"/>
              <a:buFont typeface="Nunito Sans"/>
              <a:buChar char="■"/>
              <a:defRPr sz="1000"/>
            </a:lvl3pPr>
            <a:lvl4pPr indent="-292100" lvl="3" marL="1828800">
              <a:lnSpc>
                <a:spcPct val="115000"/>
              </a:lnSpc>
              <a:spcBef>
                <a:spcPts val="800"/>
              </a:spcBef>
              <a:spcAft>
                <a:spcPts val="0"/>
              </a:spcAft>
              <a:buClr>
                <a:schemeClr val="dk1"/>
              </a:buClr>
              <a:buSzPts val="1000"/>
              <a:buFont typeface="Nunito Sans"/>
              <a:buChar char="●"/>
              <a:defRPr sz="1000"/>
            </a:lvl4pPr>
            <a:lvl5pPr indent="-292100" lvl="4" marL="2286000">
              <a:lnSpc>
                <a:spcPct val="115000"/>
              </a:lnSpc>
              <a:spcBef>
                <a:spcPts val="800"/>
              </a:spcBef>
              <a:spcAft>
                <a:spcPts val="0"/>
              </a:spcAft>
              <a:buClr>
                <a:schemeClr val="dk1"/>
              </a:buClr>
              <a:buSzPts val="1000"/>
              <a:buFont typeface="Nunito Sans"/>
              <a:buChar char="○"/>
              <a:defRPr sz="1000"/>
            </a:lvl5pPr>
            <a:lvl6pPr indent="-292100" lvl="5" marL="2743200">
              <a:lnSpc>
                <a:spcPct val="115000"/>
              </a:lnSpc>
              <a:spcBef>
                <a:spcPts val="800"/>
              </a:spcBef>
              <a:spcAft>
                <a:spcPts val="0"/>
              </a:spcAft>
              <a:buClr>
                <a:schemeClr val="dk1"/>
              </a:buClr>
              <a:buSzPts val="1000"/>
              <a:buFont typeface="Nunito Sans"/>
              <a:buChar char="■"/>
              <a:defRPr sz="1000"/>
            </a:lvl6pPr>
            <a:lvl7pPr indent="-292100" lvl="6" marL="3200400">
              <a:lnSpc>
                <a:spcPct val="115000"/>
              </a:lnSpc>
              <a:spcBef>
                <a:spcPts val="800"/>
              </a:spcBef>
              <a:spcAft>
                <a:spcPts val="0"/>
              </a:spcAft>
              <a:buClr>
                <a:schemeClr val="dk1"/>
              </a:buClr>
              <a:buSzPts val="1000"/>
              <a:buFont typeface="Nunito Sans"/>
              <a:buChar char="●"/>
              <a:defRPr sz="1000"/>
            </a:lvl7pPr>
            <a:lvl8pPr indent="-292100" lvl="7" marL="3657600">
              <a:lnSpc>
                <a:spcPct val="115000"/>
              </a:lnSpc>
              <a:spcBef>
                <a:spcPts val="800"/>
              </a:spcBef>
              <a:spcAft>
                <a:spcPts val="0"/>
              </a:spcAft>
              <a:buClr>
                <a:schemeClr val="dk1"/>
              </a:buClr>
              <a:buSzPts val="1000"/>
              <a:buFont typeface="Nunito Sans"/>
              <a:buChar char="○"/>
              <a:defRPr sz="1000"/>
            </a:lvl8pPr>
            <a:lvl9pPr indent="-292100" lvl="8" marL="4114800">
              <a:lnSpc>
                <a:spcPct val="115000"/>
              </a:lnSpc>
              <a:spcBef>
                <a:spcPts val="800"/>
              </a:spcBef>
              <a:spcAft>
                <a:spcPts val="800"/>
              </a:spcAft>
              <a:buClr>
                <a:schemeClr val="dk1"/>
              </a:buClr>
              <a:buSzPts val="1000"/>
              <a:buFont typeface="Nunito Sans"/>
              <a:buChar char="■"/>
              <a:defRPr sz="1000"/>
            </a:lvl9pPr>
          </a:lstStyle>
          <a:p/>
        </p:txBody>
      </p:sp>
      <p:sp>
        <p:nvSpPr>
          <p:cNvPr id="176" name="Google Shape;176;p16"/>
          <p:cNvSpPr txBox="1"/>
          <p:nvPr>
            <p:ph idx="6" type="body"/>
          </p:nvPr>
        </p:nvSpPr>
        <p:spPr>
          <a:xfrm>
            <a:off x="6084638" y="3133800"/>
            <a:ext cx="2834700" cy="722100"/>
          </a:xfrm>
          <a:prstGeom prst="rect">
            <a:avLst/>
          </a:prstGeom>
        </p:spPr>
        <p:txBody>
          <a:bodyPr anchorCtr="0" anchor="t" bIns="91425" lIns="274300" spcFirstLastPara="1" rIns="274300" wrap="square" tIns="91425">
            <a:no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800"/>
              </a:spcBef>
              <a:spcAft>
                <a:spcPts val="0"/>
              </a:spcAft>
              <a:buClr>
                <a:schemeClr val="dk1"/>
              </a:buClr>
              <a:buSzPts val="1000"/>
              <a:buFont typeface="Nunito Sans"/>
              <a:buChar char="○"/>
              <a:defRPr sz="1000"/>
            </a:lvl2pPr>
            <a:lvl3pPr indent="-292100" lvl="2" marL="1371600">
              <a:lnSpc>
                <a:spcPct val="115000"/>
              </a:lnSpc>
              <a:spcBef>
                <a:spcPts val="800"/>
              </a:spcBef>
              <a:spcAft>
                <a:spcPts val="0"/>
              </a:spcAft>
              <a:buClr>
                <a:schemeClr val="dk1"/>
              </a:buClr>
              <a:buSzPts val="1000"/>
              <a:buFont typeface="Nunito Sans"/>
              <a:buChar char="■"/>
              <a:defRPr sz="1000"/>
            </a:lvl3pPr>
            <a:lvl4pPr indent="-292100" lvl="3" marL="1828800">
              <a:lnSpc>
                <a:spcPct val="115000"/>
              </a:lnSpc>
              <a:spcBef>
                <a:spcPts val="800"/>
              </a:spcBef>
              <a:spcAft>
                <a:spcPts val="0"/>
              </a:spcAft>
              <a:buClr>
                <a:schemeClr val="dk1"/>
              </a:buClr>
              <a:buSzPts val="1000"/>
              <a:buFont typeface="Nunito Sans"/>
              <a:buChar char="●"/>
              <a:defRPr sz="1000"/>
            </a:lvl4pPr>
            <a:lvl5pPr indent="-292100" lvl="4" marL="2286000">
              <a:lnSpc>
                <a:spcPct val="115000"/>
              </a:lnSpc>
              <a:spcBef>
                <a:spcPts val="800"/>
              </a:spcBef>
              <a:spcAft>
                <a:spcPts val="0"/>
              </a:spcAft>
              <a:buClr>
                <a:schemeClr val="dk1"/>
              </a:buClr>
              <a:buSzPts val="1000"/>
              <a:buFont typeface="Nunito Sans"/>
              <a:buChar char="○"/>
              <a:defRPr sz="1000"/>
            </a:lvl5pPr>
            <a:lvl6pPr indent="-292100" lvl="5" marL="2743200">
              <a:lnSpc>
                <a:spcPct val="115000"/>
              </a:lnSpc>
              <a:spcBef>
                <a:spcPts val="800"/>
              </a:spcBef>
              <a:spcAft>
                <a:spcPts val="0"/>
              </a:spcAft>
              <a:buClr>
                <a:schemeClr val="dk1"/>
              </a:buClr>
              <a:buSzPts val="1000"/>
              <a:buFont typeface="Nunito Sans"/>
              <a:buChar char="■"/>
              <a:defRPr sz="1000"/>
            </a:lvl6pPr>
            <a:lvl7pPr indent="-292100" lvl="6" marL="3200400">
              <a:lnSpc>
                <a:spcPct val="115000"/>
              </a:lnSpc>
              <a:spcBef>
                <a:spcPts val="800"/>
              </a:spcBef>
              <a:spcAft>
                <a:spcPts val="0"/>
              </a:spcAft>
              <a:buClr>
                <a:schemeClr val="dk1"/>
              </a:buClr>
              <a:buSzPts val="1000"/>
              <a:buFont typeface="Nunito Sans"/>
              <a:buChar char="●"/>
              <a:defRPr sz="1000"/>
            </a:lvl7pPr>
            <a:lvl8pPr indent="-292100" lvl="7" marL="3657600">
              <a:lnSpc>
                <a:spcPct val="115000"/>
              </a:lnSpc>
              <a:spcBef>
                <a:spcPts val="800"/>
              </a:spcBef>
              <a:spcAft>
                <a:spcPts val="0"/>
              </a:spcAft>
              <a:buClr>
                <a:schemeClr val="dk1"/>
              </a:buClr>
              <a:buSzPts val="1000"/>
              <a:buFont typeface="Nunito Sans"/>
              <a:buChar char="○"/>
              <a:defRPr sz="1000"/>
            </a:lvl8pPr>
            <a:lvl9pPr indent="-292100" lvl="8" marL="4114800">
              <a:lnSpc>
                <a:spcPct val="115000"/>
              </a:lnSpc>
              <a:spcBef>
                <a:spcPts val="800"/>
              </a:spcBef>
              <a:spcAft>
                <a:spcPts val="800"/>
              </a:spcAft>
              <a:buClr>
                <a:schemeClr val="dk1"/>
              </a:buClr>
              <a:buSzPts val="1000"/>
              <a:buFont typeface="Nunito Sans"/>
              <a:buChar char="■"/>
              <a:defRPr sz="1000"/>
            </a:lvl9pPr>
          </a:lstStyle>
          <a:p/>
        </p:txBody>
      </p:sp>
      <p:sp>
        <p:nvSpPr>
          <p:cNvPr id="177" name="Google Shape;177;p16"/>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78" name="Google Shape;178;p16"/>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79" name="Google Shape;179;p16"/>
          <p:cNvSpPr txBox="1"/>
          <p:nvPr>
            <p:ph idx="7"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2">
  <p:cSld name="BLANK_1_1_1_1_2_1_2">
    <p:spTree>
      <p:nvGrpSpPr>
        <p:cNvPr id="180" name="Shape 180"/>
        <p:cNvGrpSpPr/>
        <p:nvPr/>
      </p:nvGrpSpPr>
      <p:grpSpPr>
        <a:xfrm>
          <a:off x="0" y="0"/>
          <a:ext cx="0" cy="0"/>
          <a:chOff x="0" y="0"/>
          <a:chExt cx="0" cy="0"/>
        </a:xfrm>
      </p:grpSpPr>
      <p:pic>
        <p:nvPicPr>
          <p:cNvPr id="181" name="Google Shape;181;p17"/>
          <p:cNvPicPr preferRelativeResize="0"/>
          <p:nvPr/>
        </p:nvPicPr>
        <p:blipFill rotWithShape="1">
          <a:blip r:embed="rId2">
            <a:alphaModFix/>
          </a:blip>
          <a:srcRect b="0" l="533" r="13407" t="71891"/>
          <a:stretch/>
        </p:blipFill>
        <p:spPr>
          <a:xfrm>
            <a:off x="4561500" y="0"/>
            <a:ext cx="4582502" cy="1496699"/>
          </a:xfrm>
          <a:prstGeom prst="rect">
            <a:avLst/>
          </a:prstGeom>
          <a:noFill/>
          <a:ln>
            <a:noFill/>
          </a:ln>
        </p:spPr>
      </p:pic>
      <p:sp>
        <p:nvSpPr>
          <p:cNvPr id="182" name="Google Shape;182;p17"/>
          <p:cNvSpPr txBox="1"/>
          <p:nvPr>
            <p:ph idx="1" type="body"/>
          </p:nvPr>
        </p:nvSpPr>
        <p:spPr>
          <a:xfrm>
            <a:off x="3154650" y="3337800"/>
            <a:ext cx="2834700" cy="1346100"/>
          </a:xfrm>
          <a:prstGeom prst="rect">
            <a:avLst/>
          </a:prstGeom>
        </p:spPr>
        <p:txBody>
          <a:bodyPr anchorCtr="0" anchor="t" bIns="91425" lIns="91425" spcFirstLastPara="1" rIns="91425" wrap="square" tIns="91425">
            <a:spAutoFit/>
          </a:bodyPr>
          <a:lstStyle>
            <a:lvl1pPr indent="-285750" lvl="0" marL="457200">
              <a:lnSpc>
                <a:spcPct val="100000"/>
              </a:lnSpc>
              <a:spcBef>
                <a:spcPts val="0"/>
              </a:spcBef>
              <a:spcAft>
                <a:spcPts val="0"/>
              </a:spcAft>
              <a:buSzPts val="900"/>
              <a:buFont typeface="Nunito Sans"/>
              <a:buChar char="●"/>
              <a:defRPr sz="900"/>
            </a:lvl1pPr>
            <a:lvl2pPr indent="-285750" lvl="1" marL="914400">
              <a:lnSpc>
                <a:spcPct val="100000"/>
              </a:lnSpc>
              <a:spcBef>
                <a:spcPts val="0"/>
              </a:spcBef>
              <a:spcAft>
                <a:spcPts val="0"/>
              </a:spcAft>
              <a:buSzPts val="900"/>
              <a:buFont typeface="Nunito Sans"/>
              <a:buChar char="○"/>
              <a:defRPr sz="900"/>
            </a:lvl2pPr>
            <a:lvl3pPr indent="-285750" lvl="2" marL="1371600">
              <a:lnSpc>
                <a:spcPct val="100000"/>
              </a:lnSpc>
              <a:spcBef>
                <a:spcPts val="0"/>
              </a:spcBef>
              <a:spcAft>
                <a:spcPts val="0"/>
              </a:spcAft>
              <a:buSzPts val="900"/>
              <a:buFont typeface="Nunito Sans"/>
              <a:buChar char="■"/>
              <a:defRPr sz="900"/>
            </a:lvl3pPr>
            <a:lvl4pPr indent="-285750" lvl="3" marL="1828800">
              <a:lnSpc>
                <a:spcPct val="100000"/>
              </a:lnSpc>
              <a:spcBef>
                <a:spcPts val="0"/>
              </a:spcBef>
              <a:spcAft>
                <a:spcPts val="0"/>
              </a:spcAft>
              <a:buSzPts val="900"/>
              <a:buFont typeface="Nunito Sans"/>
              <a:buChar char="●"/>
              <a:defRPr sz="900"/>
            </a:lvl4pPr>
            <a:lvl5pPr indent="-285750" lvl="4" marL="2286000">
              <a:lnSpc>
                <a:spcPct val="100000"/>
              </a:lnSpc>
              <a:spcBef>
                <a:spcPts val="0"/>
              </a:spcBef>
              <a:spcAft>
                <a:spcPts val="0"/>
              </a:spcAft>
              <a:buSzPts val="900"/>
              <a:buFont typeface="Nunito Sans"/>
              <a:buChar char="○"/>
              <a:defRPr sz="900"/>
            </a:lvl5pPr>
            <a:lvl6pPr indent="-285750" lvl="5" marL="2743200">
              <a:lnSpc>
                <a:spcPct val="100000"/>
              </a:lnSpc>
              <a:spcBef>
                <a:spcPts val="0"/>
              </a:spcBef>
              <a:spcAft>
                <a:spcPts val="0"/>
              </a:spcAft>
              <a:buSzPts val="900"/>
              <a:buFont typeface="Nunito Sans"/>
              <a:buChar char="■"/>
              <a:defRPr sz="900"/>
            </a:lvl6pPr>
            <a:lvl7pPr indent="-285750" lvl="6" marL="3200400">
              <a:lnSpc>
                <a:spcPct val="100000"/>
              </a:lnSpc>
              <a:spcBef>
                <a:spcPts val="0"/>
              </a:spcBef>
              <a:spcAft>
                <a:spcPts val="0"/>
              </a:spcAft>
              <a:buSzPts val="900"/>
              <a:buFont typeface="Nunito Sans"/>
              <a:buChar char="●"/>
              <a:defRPr sz="900"/>
            </a:lvl7pPr>
            <a:lvl8pPr indent="-285750" lvl="7" marL="3657600">
              <a:lnSpc>
                <a:spcPct val="100000"/>
              </a:lnSpc>
              <a:spcBef>
                <a:spcPts val="0"/>
              </a:spcBef>
              <a:spcAft>
                <a:spcPts val="0"/>
              </a:spcAft>
              <a:buSzPts val="900"/>
              <a:buFont typeface="Nunito Sans"/>
              <a:buChar char="○"/>
              <a:defRPr sz="900"/>
            </a:lvl8pPr>
            <a:lvl9pPr indent="-285750" lvl="8" marL="4114800">
              <a:lnSpc>
                <a:spcPct val="100000"/>
              </a:lnSpc>
              <a:spcBef>
                <a:spcPts val="0"/>
              </a:spcBef>
              <a:spcAft>
                <a:spcPts val="0"/>
              </a:spcAft>
              <a:buSzPts val="900"/>
              <a:buFont typeface="Nunito Sans"/>
              <a:buChar char="■"/>
              <a:defRPr sz="900"/>
            </a:lvl9pPr>
          </a:lstStyle>
          <a:p/>
        </p:txBody>
      </p:sp>
      <p:sp>
        <p:nvSpPr>
          <p:cNvPr id="183" name="Google Shape;183;p17"/>
          <p:cNvSpPr txBox="1"/>
          <p:nvPr>
            <p:ph idx="2" type="body"/>
          </p:nvPr>
        </p:nvSpPr>
        <p:spPr>
          <a:xfrm>
            <a:off x="228600" y="3337800"/>
            <a:ext cx="2834700" cy="1346100"/>
          </a:xfrm>
          <a:prstGeom prst="rect">
            <a:avLst/>
          </a:prstGeom>
        </p:spPr>
        <p:txBody>
          <a:bodyPr anchorCtr="0" anchor="t" bIns="91425" lIns="91425" spcFirstLastPara="1" rIns="91425" wrap="square" tIns="91425">
            <a:sp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0"/>
              </a:spcBef>
              <a:spcAft>
                <a:spcPts val="0"/>
              </a:spcAft>
              <a:buClr>
                <a:schemeClr val="dk1"/>
              </a:buClr>
              <a:buSzPts val="900"/>
              <a:buFont typeface="Nunito Sans"/>
              <a:buChar char="○"/>
              <a:defRPr sz="900"/>
            </a:lvl2pPr>
            <a:lvl3pPr indent="-285750" lvl="2" marL="1371600">
              <a:spcBef>
                <a:spcPts val="0"/>
              </a:spcBef>
              <a:spcAft>
                <a:spcPts val="0"/>
              </a:spcAft>
              <a:buClr>
                <a:schemeClr val="dk1"/>
              </a:buClr>
              <a:buSzPts val="900"/>
              <a:buFont typeface="Nunito Sans"/>
              <a:buChar char="■"/>
              <a:defRPr sz="900"/>
            </a:lvl3pPr>
            <a:lvl4pPr indent="-285750" lvl="3" marL="1828800">
              <a:spcBef>
                <a:spcPts val="0"/>
              </a:spcBef>
              <a:spcAft>
                <a:spcPts val="0"/>
              </a:spcAft>
              <a:buClr>
                <a:schemeClr val="dk1"/>
              </a:buClr>
              <a:buSzPts val="900"/>
              <a:buFont typeface="Nunito Sans"/>
              <a:buChar char="●"/>
              <a:defRPr sz="900"/>
            </a:lvl4pPr>
            <a:lvl5pPr indent="-285750" lvl="4" marL="2286000">
              <a:spcBef>
                <a:spcPts val="0"/>
              </a:spcBef>
              <a:spcAft>
                <a:spcPts val="0"/>
              </a:spcAft>
              <a:buClr>
                <a:schemeClr val="dk1"/>
              </a:buClr>
              <a:buSzPts val="900"/>
              <a:buFont typeface="Nunito Sans"/>
              <a:buChar char="○"/>
              <a:defRPr sz="900"/>
            </a:lvl5pPr>
            <a:lvl6pPr indent="-285750" lvl="5" marL="2743200">
              <a:spcBef>
                <a:spcPts val="0"/>
              </a:spcBef>
              <a:spcAft>
                <a:spcPts val="0"/>
              </a:spcAft>
              <a:buClr>
                <a:schemeClr val="dk1"/>
              </a:buClr>
              <a:buSzPts val="900"/>
              <a:buFont typeface="Nunito Sans"/>
              <a:buChar char="■"/>
              <a:defRPr sz="900"/>
            </a:lvl6pPr>
            <a:lvl7pPr indent="-285750" lvl="6" marL="3200400">
              <a:spcBef>
                <a:spcPts val="0"/>
              </a:spcBef>
              <a:spcAft>
                <a:spcPts val="0"/>
              </a:spcAft>
              <a:buClr>
                <a:schemeClr val="dk1"/>
              </a:buClr>
              <a:buSzPts val="900"/>
              <a:buFont typeface="Nunito Sans"/>
              <a:buChar char="●"/>
              <a:defRPr sz="900"/>
            </a:lvl7pPr>
            <a:lvl8pPr indent="-285750" lvl="7" marL="3657600">
              <a:spcBef>
                <a:spcPts val="0"/>
              </a:spcBef>
              <a:spcAft>
                <a:spcPts val="0"/>
              </a:spcAft>
              <a:buClr>
                <a:schemeClr val="dk1"/>
              </a:buClr>
              <a:buSzPts val="900"/>
              <a:buFont typeface="Nunito Sans"/>
              <a:buChar char="○"/>
              <a:defRPr sz="900"/>
            </a:lvl8pPr>
            <a:lvl9pPr indent="-285750" lvl="8" marL="4114800">
              <a:spcBef>
                <a:spcPts val="0"/>
              </a:spcBef>
              <a:spcAft>
                <a:spcPts val="0"/>
              </a:spcAft>
              <a:buClr>
                <a:schemeClr val="dk1"/>
              </a:buClr>
              <a:buSzPts val="900"/>
              <a:buFont typeface="Nunito Sans"/>
              <a:buChar char="■"/>
              <a:defRPr sz="900"/>
            </a:lvl9pPr>
          </a:lstStyle>
          <a:p/>
        </p:txBody>
      </p:sp>
      <p:sp>
        <p:nvSpPr>
          <p:cNvPr id="184" name="Google Shape;184;p17"/>
          <p:cNvSpPr txBox="1"/>
          <p:nvPr>
            <p:ph idx="3" type="body"/>
          </p:nvPr>
        </p:nvSpPr>
        <p:spPr>
          <a:xfrm>
            <a:off x="6080700" y="3337800"/>
            <a:ext cx="2834700" cy="1346100"/>
          </a:xfrm>
          <a:prstGeom prst="rect">
            <a:avLst/>
          </a:prstGeom>
        </p:spPr>
        <p:txBody>
          <a:bodyPr anchorCtr="0" anchor="t" bIns="91425" lIns="91425" spcFirstLastPara="1" rIns="91425" wrap="square" tIns="91425">
            <a:sp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0"/>
              </a:spcBef>
              <a:spcAft>
                <a:spcPts val="0"/>
              </a:spcAft>
              <a:buClr>
                <a:schemeClr val="dk1"/>
              </a:buClr>
              <a:buSzPts val="900"/>
              <a:buFont typeface="Nunito Sans"/>
              <a:buChar char="○"/>
              <a:defRPr sz="900"/>
            </a:lvl2pPr>
            <a:lvl3pPr indent="-285750" lvl="2" marL="1371600">
              <a:spcBef>
                <a:spcPts val="0"/>
              </a:spcBef>
              <a:spcAft>
                <a:spcPts val="0"/>
              </a:spcAft>
              <a:buClr>
                <a:schemeClr val="dk1"/>
              </a:buClr>
              <a:buSzPts val="900"/>
              <a:buFont typeface="Nunito Sans"/>
              <a:buChar char="■"/>
              <a:defRPr sz="900"/>
            </a:lvl3pPr>
            <a:lvl4pPr indent="-285750" lvl="3" marL="1828800">
              <a:spcBef>
                <a:spcPts val="0"/>
              </a:spcBef>
              <a:spcAft>
                <a:spcPts val="0"/>
              </a:spcAft>
              <a:buClr>
                <a:schemeClr val="dk1"/>
              </a:buClr>
              <a:buSzPts val="900"/>
              <a:buFont typeface="Nunito Sans"/>
              <a:buChar char="●"/>
              <a:defRPr sz="900"/>
            </a:lvl4pPr>
            <a:lvl5pPr indent="-285750" lvl="4" marL="2286000">
              <a:spcBef>
                <a:spcPts val="0"/>
              </a:spcBef>
              <a:spcAft>
                <a:spcPts val="0"/>
              </a:spcAft>
              <a:buClr>
                <a:schemeClr val="dk1"/>
              </a:buClr>
              <a:buSzPts val="900"/>
              <a:buFont typeface="Nunito Sans"/>
              <a:buChar char="○"/>
              <a:defRPr sz="900"/>
            </a:lvl5pPr>
            <a:lvl6pPr indent="-285750" lvl="5" marL="2743200">
              <a:spcBef>
                <a:spcPts val="0"/>
              </a:spcBef>
              <a:spcAft>
                <a:spcPts val="0"/>
              </a:spcAft>
              <a:buClr>
                <a:schemeClr val="dk1"/>
              </a:buClr>
              <a:buSzPts val="900"/>
              <a:buFont typeface="Nunito Sans"/>
              <a:buChar char="■"/>
              <a:defRPr sz="900"/>
            </a:lvl6pPr>
            <a:lvl7pPr indent="-285750" lvl="6" marL="3200400">
              <a:spcBef>
                <a:spcPts val="0"/>
              </a:spcBef>
              <a:spcAft>
                <a:spcPts val="0"/>
              </a:spcAft>
              <a:buClr>
                <a:schemeClr val="dk1"/>
              </a:buClr>
              <a:buSzPts val="900"/>
              <a:buFont typeface="Nunito Sans"/>
              <a:buChar char="●"/>
              <a:defRPr sz="900"/>
            </a:lvl7pPr>
            <a:lvl8pPr indent="-285750" lvl="7" marL="3657600">
              <a:spcBef>
                <a:spcPts val="0"/>
              </a:spcBef>
              <a:spcAft>
                <a:spcPts val="0"/>
              </a:spcAft>
              <a:buClr>
                <a:schemeClr val="dk1"/>
              </a:buClr>
              <a:buSzPts val="900"/>
              <a:buFont typeface="Nunito Sans"/>
              <a:buChar char="○"/>
              <a:defRPr sz="900"/>
            </a:lvl8pPr>
            <a:lvl9pPr indent="-285750" lvl="8" marL="4114800">
              <a:spcBef>
                <a:spcPts val="0"/>
              </a:spcBef>
              <a:spcAft>
                <a:spcPts val="0"/>
              </a:spcAft>
              <a:buClr>
                <a:schemeClr val="dk1"/>
              </a:buClr>
              <a:buSzPts val="900"/>
              <a:buFont typeface="Nunito Sans"/>
              <a:buChar char="■"/>
              <a:defRPr sz="900"/>
            </a:lvl9pPr>
          </a:lstStyle>
          <a:p/>
        </p:txBody>
      </p:sp>
      <p:sp>
        <p:nvSpPr>
          <p:cNvPr id="185" name="Google Shape;185;p17"/>
          <p:cNvSpPr txBox="1"/>
          <p:nvPr>
            <p:ph type="title"/>
          </p:nvPr>
        </p:nvSpPr>
        <p:spPr>
          <a:xfrm>
            <a:off x="1877050" y="1578774"/>
            <a:ext cx="30030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1400">
                <a:solidFill>
                  <a:schemeClr val="accent1"/>
                </a:solidFill>
                <a:latin typeface="Poppins SemiBold"/>
                <a:ea typeface="Poppins SemiBold"/>
                <a:cs typeface="Poppins SemiBold"/>
                <a:sym typeface="Poppins SemiBold"/>
              </a:defRPr>
            </a:lvl1pPr>
            <a:lvl2pPr lvl="1">
              <a:spcBef>
                <a:spcPts val="0"/>
              </a:spcBef>
              <a:spcAft>
                <a:spcPts val="0"/>
              </a:spcAft>
              <a:buNone/>
              <a:defRPr sz="2000">
                <a:solidFill>
                  <a:schemeClr val="accent1"/>
                </a:solidFill>
                <a:latin typeface="Poppins SemiBold"/>
                <a:ea typeface="Poppins SemiBold"/>
                <a:cs typeface="Poppins SemiBold"/>
                <a:sym typeface="Poppins SemiBold"/>
              </a:defRPr>
            </a:lvl2pPr>
            <a:lvl3pPr lvl="2">
              <a:spcBef>
                <a:spcPts val="0"/>
              </a:spcBef>
              <a:spcAft>
                <a:spcPts val="0"/>
              </a:spcAft>
              <a:buNone/>
              <a:defRPr sz="2000">
                <a:solidFill>
                  <a:schemeClr val="accent1"/>
                </a:solidFill>
                <a:latin typeface="Poppins SemiBold"/>
                <a:ea typeface="Poppins SemiBold"/>
                <a:cs typeface="Poppins SemiBold"/>
                <a:sym typeface="Poppins SemiBold"/>
              </a:defRPr>
            </a:lvl3pPr>
            <a:lvl4pPr lvl="3">
              <a:spcBef>
                <a:spcPts val="0"/>
              </a:spcBef>
              <a:spcAft>
                <a:spcPts val="0"/>
              </a:spcAft>
              <a:buNone/>
              <a:defRPr sz="2000">
                <a:solidFill>
                  <a:schemeClr val="accent1"/>
                </a:solidFill>
                <a:latin typeface="Poppins SemiBold"/>
                <a:ea typeface="Poppins SemiBold"/>
                <a:cs typeface="Poppins SemiBold"/>
                <a:sym typeface="Poppins SemiBold"/>
              </a:defRPr>
            </a:lvl4pPr>
            <a:lvl5pPr lvl="4">
              <a:spcBef>
                <a:spcPts val="0"/>
              </a:spcBef>
              <a:spcAft>
                <a:spcPts val="0"/>
              </a:spcAft>
              <a:buNone/>
              <a:defRPr sz="2000">
                <a:solidFill>
                  <a:schemeClr val="accent1"/>
                </a:solidFill>
                <a:latin typeface="Poppins SemiBold"/>
                <a:ea typeface="Poppins SemiBold"/>
                <a:cs typeface="Poppins SemiBold"/>
                <a:sym typeface="Poppins SemiBold"/>
              </a:defRPr>
            </a:lvl5pPr>
            <a:lvl6pPr lvl="5">
              <a:spcBef>
                <a:spcPts val="0"/>
              </a:spcBef>
              <a:spcAft>
                <a:spcPts val="0"/>
              </a:spcAft>
              <a:buNone/>
              <a:defRPr sz="2000">
                <a:solidFill>
                  <a:schemeClr val="accent1"/>
                </a:solidFill>
                <a:latin typeface="Poppins SemiBold"/>
                <a:ea typeface="Poppins SemiBold"/>
                <a:cs typeface="Poppins SemiBold"/>
                <a:sym typeface="Poppins SemiBold"/>
              </a:defRPr>
            </a:lvl6pPr>
            <a:lvl7pPr lvl="6">
              <a:spcBef>
                <a:spcPts val="0"/>
              </a:spcBef>
              <a:spcAft>
                <a:spcPts val="0"/>
              </a:spcAft>
              <a:buNone/>
              <a:defRPr sz="2000">
                <a:solidFill>
                  <a:schemeClr val="accent1"/>
                </a:solidFill>
                <a:latin typeface="Poppins SemiBold"/>
                <a:ea typeface="Poppins SemiBold"/>
                <a:cs typeface="Poppins SemiBold"/>
                <a:sym typeface="Poppins SemiBold"/>
              </a:defRPr>
            </a:lvl7pPr>
            <a:lvl8pPr lvl="7">
              <a:spcBef>
                <a:spcPts val="0"/>
              </a:spcBef>
              <a:spcAft>
                <a:spcPts val="0"/>
              </a:spcAft>
              <a:buNone/>
              <a:defRPr sz="2000">
                <a:solidFill>
                  <a:schemeClr val="accent1"/>
                </a:solidFill>
                <a:latin typeface="Poppins SemiBold"/>
                <a:ea typeface="Poppins SemiBold"/>
                <a:cs typeface="Poppins SemiBold"/>
                <a:sym typeface="Poppins SemiBold"/>
              </a:defRPr>
            </a:lvl8pPr>
            <a:lvl9pPr lvl="8">
              <a:spcBef>
                <a:spcPts val="0"/>
              </a:spcBef>
              <a:spcAft>
                <a:spcPts val="0"/>
              </a:spcAft>
              <a:buNone/>
              <a:defRPr sz="2000">
                <a:solidFill>
                  <a:schemeClr val="accent1"/>
                </a:solidFill>
                <a:latin typeface="Poppins SemiBold"/>
                <a:ea typeface="Poppins SemiBold"/>
                <a:cs typeface="Poppins SemiBold"/>
                <a:sym typeface="Poppins SemiBold"/>
              </a:defRPr>
            </a:lvl9pPr>
          </a:lstStyle>
          <a:p/>
        </p:txBody>
      </p:sp>
      <p:sp>
        <p:nvSpPr>
          <p:cNvPr id="186" name="Google Shape;186;p17"/>
          <p:cNvSpPr txBox="1"/>
          <p:nvPr>
            <p:ph idx="4" type="title"/>
          </p:nvPr>
        </p:nvSpPr>
        <p:spPr>
          <a:xfrm>
            <a:off x="1877050" y="1944332"/>
            <a:ext cx="3598500" cy="742200"/>
          </a:xfrm>
          <a:prstGeom prst="rect">
            <a:avLst/>
          </a:prstGeom>
        </p:spPr>
        <p:txBody>
          <a:bodyPr anchorCtr="0" anchor="t" bIns="91425" lIns="91425" spcFirstLastPara="1" rIns="91425" wrap="square" tIns="91425">
            <a:spAutoFit/>
          </a:bodyPr>
          <a:lstStyle>
            <a:lvl1pPr lvl="0">
              <a:spcBef>
                <a:spcPts val="0"/>
              </a:spcBef>
              <a:spcAft>
                <a:spcPts val="0"/>
              </a:spcAft>
              <a:buNone/>
              <a:defRPr b="0" sz="1200">
                <a:latin typeface="Nunito Sans"/>
                <a:ea typeface="Nunito Sans"/>
                <a:cs typeface="Nunito Sans"/>
                <a:sym typeface="Nunito Sans"/>
              </a:defRPr>
            </a:lvl1pPr>
            <a:lvl2pPr lvl="1">
              <a:spcBef>
                <a:spcPts val="0"/>
              </a:spcBef>
              <a:spcAft>
                <a:spcPts val="0"/>
              </a:spcAft>
              <a:buNone/>
              <a:defRPr sz="2000">
                <a:latin typeface="Nunito Sans"/>
                <a:ea typeface="Nunito Sans"/>
                <a:cs typeface="Nunito Sans"/>
                <a:sym typeface="Nunito Sans"/>
              </a:defRPr>
            </a:lvl2pPr>
            <a:lvl3pPr lvl="2">
              <a:spcBef>
                <a:spcPts val="0"/>
              </a:spcBef>
              <a:spcAft>
                <a:spcPts val="0"/>
              </a:spcAft>
              <a:buNone/>
              <a:defRPr sz="2000">
                <a:latin typeface="Nunito Sans"/>
                <a:ea typeface="Nunito Sans"/>
                <a:cs typeface="Nunito Sans"/>
                <a:sym typeface="Nunito Sans"/>
              </a:defRPr>
            </a:lvl3pPr>
            <a:lvl4pPr lvl="3">
              <a:spcBef>
                <a:spcPts val="0"/>
              </a:spcBef>
              <a:spcAft>
                <a:spcPts val="0"/>
              </a:spcAft>
              <a:buNone/>
              <a:defRPr sz="2000">
                <a:latin typeface="Nunito Sans"/>
                <a:ea typeface="Nunito Sans"/>
                <a:cs typeface="Nunito Sans"/>
                <a:sym typeface="Nunito Sans"/>
              </a:defRPr>
            </a:lvl4pPr>
            <a:lvl5pPr lvl="4">
              <a:spcBef>
                <a:spcPts val="0"/>
              </a:spcBef>
              <a:spcAft>
                <a:spcPts val="0"/>
              </a:spcAft>
              <a:buNone/>
              <a:defRPr sz="2000">
                <a:latin typeface="Nunito Sans"/>
                <a:ea typeface="Nunito Sans"/>
                <a:cs typeface="Nunito Sans"/>
                <a:sym typeface="Nunito Sans"/>
              </a:defRPr>
            </a:lvl5pPr>
            <a:lvl6pPr lvl="5">
              <a:spcBef>
                <a:spcPts val="0"/>
              </a:spcBef>
              <a:spcAft>
                <a:spcPts val="0"/>
              </a:spcAft>
              <a:buNone/>
              <a:defRPr sz="2000">
                <a:latin typeface="Nunito Sans"/>
                <a:ea typeface="Nunito Sans"/>
                <a:cs typeface="Nunito Sans"/>
                <a:sym typeface="Nunito Sans"/>
              </a:defRPr>
            </a:lvl6pPr>
            <a:lvl7pPr lvl="6">
              <a:spcBef>
                <a:spcPts val="0"/>
              </a:spcBef>
              <a:spcAft>
                <a:spcPts val="0"/>
              </a:spcAft>
              <a:buNone/>
              <a:defRPr sz="2000">
                <a:latin typeface="Nunito Sans"/>
                <a:ea typeface="Nunito Sans"/>
                <a:cs typeface="Nunito Sans"/>
                <a:sym typeface="Nunito Sans"/>
              </a:defRPr>
            </a:lvl7pPr>
            <a:lvl8pPr lvl="7">
              <a:spcBef>
                <a:spcPts val="0"/>
              </a:spcBef>
              <a:spcAft>
                <a:spcPts val="0"/>
              </a:spcAft>
              <a:buNone/>
              <a:defRPr sz="2000">
                <a:latin typeface="Nunito Sans"/>
                <a:ea typeface="Nunito Sans"/>
                <a:cs typeface="Nunito Sans"/>
                <a:sym typeface="Nunito Sans"/>
              </a:defRPr>
            </a:lvl8pPr>
            <a:lvl9pPr lvl="8">
              <a:spcBef>
                <a:spcPts val="0"/>
              </a:spcBef>
              <a:spcAft>
                <a:spcPts val="0"/>
              </a:spcAft>
              <a:buNone/>
              <a:defRPr sz="2000">
                <a:latin typeface="Nunito Sans"/>
                <a:ea typeface="Nunito Sans"/>
                <a:cs typeface="Nunito Sans"/>
                <a:sym typeface="Nunito Sans"/>
              </a:defRPr>
            </a:lvl9pPr>
          </a:lstStyle>
          <a:p/>
        </p:txBody>
      </p:sp>
      <p:sp>
        <p:nvSpPr>
          <p:cNvPr id="187" name="Google Shape;187;p17"/>
          <p:cNvSpPr/>
          <p:nvPr>
            <p:ph idx="5" type="pic"/>
          </p:nvPr>
        </p:nvSpPr>
        <p:spPr>
          <a:xfrm>
            <a:off x="309350" y="1425725"/>
            <a:ext cx="1409700" cy="1409700"/>
          </a:xfrm>
          <a:prstGeom prst="roundRect">
            <a:avLst>
              <a:gd fmla="val 16667" name="adj"/>
            </a:avLst>
          </a:prstGeom>
          <a:noFill/>
          <a:ln>
            <a:noFill/>
          </a:ln>
        </p:spPr>
      </p:sp>
      <p:pic>
        <p:nvPicPr>
          <p:cNvPr id="188" name="Google Shape;188;p17"/>
          <p:cNvPicPr preferRelativeResize="0"/>
          <p:nvPr/>
        </p:nvPicPr>
        <p:blipFill rotWithShape="1">
          <a:blip r:embed="rId3">
            <a:alphaModFix/>
          </a:blip>
          <a:srcRect b="0" l="0" r="49117" t="49683"/>
          <a:stretch/>
        </p:blipFill>
        <p:spPr>
          <a:xfrm>
            <a:off x="7392192" y="-1"/>
            <a:ext cx="1751812" cy="1732300"/>
          </a:xfrm>
          <a:prstGeom prst="rect">
            <a:avLst/>
          </a:prstGeom>
          <a:noFill/>
          <a:ln>
            <a:noFill/>
          </a:ln>
        </p:spPr>
      </p:pic>
      <p:sp>
        <p:nvSpPr>
          <p:cNvPr id="189" name="Google Shape;189;p17"/>
          <p:cNvSpPr txBox="1"/>
          <p:nvPr>
            <p:ph idx="6" type="title"/>
          </p:nvPr>
        </p:nvSpPr>
        <p:spPr>
          <a:xfrm>
            <a:off x="228600" y="228600"/>
            <a:ext cx="5760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000"/>
            </a:lvl1pPr>
            <a:lvl2pPr lvl="1">
              <a:spcBef>
                <a:spcPts val="0"/>
              </a:spcBef>
              <a:spcAft>
                <a:spcPts val="0"/>
              </a:spcAft>
              <a:buNone/>
              <a:defRPr sz="2000">
                <a:latin typeface="Poppins SemiBold"/>
                <a:ea typeface="Poppins SemiBold"/>
                <a:cs typeface="Poppins SemiBold"/>
                <a:sym typeface="Poppins SemiBold"/>
              </a:defRPr>
            </a:lvl2pPr>
            <a:lvl3pPr lvl="2">
              <a:spcBef>
                <a:spcPts val="0"/>
              </a:spcBef>
              <a:spcAft>
                <a:spcPts val="0"/>
              </a:spcAft>
              <a:buNone/>
              <a:defRPr sz="2000">
                <a:latin typeface="Poppins SemiBold"/>
                <a:ea typeface="Poppins SemiBold"/>
                <a:cs typeface="Poppins SemiBold"/>
                <a:sym typeface="Poppins SemiBold"/>
              </a:defRPr>
            </a:lvl3pPr>
            <a:lvl4pPr lvl="3">
              <a:spcBef>
                <a:spcPts val="0"/>
              </a:spcBef>
              <a:spcAft>
                <a:spcPts val="0"/>
              </a:spcAft>
              <a:buNone/>
              <a:defRPr sz="2000">
                <a:latin typeface="Poppins SemiBold"/>
                <a:ea typeface="Poppins SemiBold"/>
                <a:cs typeface="Poppins SemiBold"/>
                <a:sym typeface="Poppins SemiBold"/>
              </a:defRPr>
            </a:lvl4pPr>
            <a:lvl5pPr lvl="4">
              <a:spcBef>
                <a:spcPts val="0"/>
              </a:spcBef>
              <a:spcAft>
                <a:spcPts val="0"/>
              </a:spcAft>
              <a:buNone/>
              <a:defRPr sz="2000">
                <a:latin typeface="Poppins SemiBold"/>
                <a:ea typeface="Poppins SemiBold"/>
                <a:cs typeface="Poppins SemiBold"/>
                <a:sym typeface="Poppins SemiBold"/>
              </a:defRPr>
            </a:lvl5pPr>
            <a:lvl6pPr lvl="5">
              <a:spcBef>
                <a:spcPts val="0"/>
              </a:spcBef>
              <a:spcAft>
                <a:spcPts val="0"/>
              </a:spcAft>
              <a:buNone/>
              <a:defRPr sz="2000">
                <a:latin typeface="Poppins SemiBold"/>
                <a:ea typeface="Poppins SemiBold"/>
                <a:cs typeface="Poppins SemiBold"/>
                <a:sym typeface="Poppins SemiBold"/>
              </a:defRPr>
            </a:lvl6pPr>
            <a:lvl7pPr lvl="6">
              <a:spcBef>
                <a:spcPts val="0"/>
              </a:spcBef>
              <a:spcAft>
                <a:spcPts val="0"/>
              </a:spcAft>
              <a:buNone/>
              <a:defRPr sz="2000">
                <a:latin typeface="Poppins SemiBold"/>
                <a:ea typeface="Poppins SemiBold"/>
                <a:cs typeface="Poppins SemiBold"/>
                <a:sym typeface="Poppins SemiBold"/>
              </a:defRPr>
            </a:lvl7pPr>
            <a:lvl8pPr lvl="7">
              <a:spcBef>
                <a:spcPts val="0"/>
              </a:spcBef>
              <a:spcAft>
                <a:spcPts val="0"/>
              </a:spcAft>
              <a:buNone/>
              <a:defRPr sz="2000">
                <a:latin typeface="Poppins SemiBold"/>
                <a:ea typeface="Poppins SemiBold"/>
                <a:cs typeface="Poppins SemiBold"/>
                <a:sym typeface="Poppins SemiBold"/>
              </a:defRPr>
            </a:lvl8pPr>
            <a:lvl9pPr lvl="8">
              <a:spcBef>
                <a:spcPts val="0"/>
              </a:spcBef>
              <a:spcAft>
                <a:spcPts val="0"/>
              </a:spcAft>
              <a:buNone/>
              <a:defRPr sz="2000">
                <a:latin typeface="Poppins SemiBold"/>
                <a:ea typeface="Poppins SemiBold"/>
                <a:cs typeface="Poppins SemiBold"/>
                <a:sym typeface="Poppins SemiBold"/>
              </a:defRPr>
            </a:lvl9pPr>
          </a:lstStyle>
          <a:p/>
        </p:txBody>
      </p:sp>
      <p:sp>
        <p:nvSpPr>
          <p:cNvPr id="190" name="Google Shape;190;p17"/>
          <p:cNvSpPr/>
          <p:nvPr/>
        </p:nvSpPr>
        <p:spPr>
          <a:xfrm>
            <a:off x="7302102" y="-1"/>
            <a:ext cx="1841902" cy="1572524"/>
          </a:xfrm>
          <a:custGeom>
            <a:rect b="b" l="l" r="r" t="t"/>
            <a:pathLst>
              <a:path extrusionOk="0" h="56257" w="65894">
                <a:moveTo>
                  <a:pt x="33226" y="18827"/>
                </a:moveTo>
                <a:lnTo>
                  <a:pt x="33115" y="20538"/>
                </a:lnTo>
                <a:lnTo>
                  <a:pt x="32966" y="22250"/>
                </a:lnTo>
                <a:lnTo>
                  <a:pt x="32743" y="23924"/>
                </a:lnTo>
                <a:lnTo>
                  <a:pt x="32445" y="25561"/>
                </a:lnTo>
                <a:lnTo>
                  <a:pt x="32110" y="27161"/>
                </a:lnTo>
                <a:lnTo>
                  <a:pt x="31701" y="28761"/>
                </a:lnTo>
                <a:lnTo>
                  <a:pt x="31217" y="30324"/>
                </a:lnTo>
                <a:lnTo>
                  <a:pt x="30696" y="31886"/>
                </a:lnTo>
                <a:lnTo>
                  <a:pt x="30212" y="33114"/>
                </a:lnTo>
                <a:lnTo>
                  <a:pt x="29692" y="34379"/>
                </a:lnTo>
                <a:lnTo>
                  <a:pt x="29133" y="35570"/>
                </a:lnTo>
                <a:lnTo>
                  <a:pt x="28538" y="36798"/>
                </a:lnTo>
                <a:lnTo>
                  <a:pt x="27868" y="37951"/>
                </a:lnTo>
                <a:lnTo>
                  <a:pt x="27199" y="39105"/>
                </a:lnTo>
                <a:lnTo>
                  <a:pt x="26455" y="40258"/>
                </a:lnTo>
                <a:lnTo>
                  <a:pt x="25673" y="41374"/>
                </a:lnTo>
                <a:lnTo>
                  <a:pt x="24855" y="42453"/>
                </a:lnTo>
                <a:lnTo>
                  <a:pt x="23999" y="43532"/>
                </a:lnTo>
                <a:lnTo>
                  <a:pt x="23143" y="44574"/>
                </a:lnTo>
                <a:lnTo>
                  <a:pt x="22176" y="45616"/>
                </a:lnTo>
                <a:lnTo>
                  <a:pt x="21208" y="46620"/>
                </a:lnTo>
                <a:lnTo>
                  <a:pt x="20204" y="47588"/>
                </a:lnTo>
                <a:lnTo>
                  <a:pt x="19162" y="48555"/>
                </a:lnTo>
                <a:lnTo>
                  <a:pt x="18083" y="49485"/>
                </a:lnTo>
                <a:lnTo>
                  <a:pt x="16520" y="50750"/>
                </a:lnTo>
                <a:lnTo>
                  <a:pt x="15069" y="51829"/>
                </a:lnTo>
                <a:lnTo>
                  <a:pt x="13693" y="52722"/>
                </a:lnTo>
                <a:lnTo>
                  <a:pt x="12428" y="53504"/>
                </a:lnTo>
                <a:lnTo>
                  <a:pt x="11237" y="54136"/>
                </a:lnTo>
                <a:lnTo>
                  <a:pt x="10158" y="54657"/>
                </a:lnTo>
                <a:lnTo>
                  <a:pt x="9153" y="55029"/>
                </a:lnTo>
                <a:lnTo>
                  <a:pt x="8223" y="55327"/>
                </a:lnTo>
                <a:lnTo>
                  <a:pt x="7367" y="55513"/>
                </a:lnTo>
                <a:lnTo>
                  <a:pt x="6586" y="55624"/>
                </a:lnTo>
                <a:lnTo>
                  <a:pt x="5879" y="55662"/>
                </a:lnTo>
                <a:lnTo>
                  <a:pt x="5247" y="55662"/>
                </a:lnTo>
                <a:lnTo>
                  <a:pt x="4688" y="55550"/>
                </a:lnTo>
                <a:lnTo>
                  <a:pt x="4205" y="55438"/>
                </a:lnTo>
                <a:lnTo>
                  <a:pt x="3758" y="55290"/>
                </a:lnTo>
                <a:lnTo>
                  <a:pt x="3386" y="55141"/>
                </a:lnTo>
                <a:lnTo>
                  <a:pt x="3014" y="54917"/>
                </a:lnTo>
                <a:lnTo>
                  <a:pt x="2679" y="54657"/>
                </a:lnTo>
                <a:lnTo>
                  <a:pt x="2344" y="54359"/>
                </a:lnTo>
                <a:lnTo>
                  <a:pt x="2047" y="54024"/>
                </a:lnTo>
                <a:lnTo>
                  <a:pt x="1786" y="53652"/>
                </a:lnTo>
                <a:lnTo>
                  <a:pt x="1526" y="53280"/>
                </a:lnTo>
                <a:lnTo>
                  <a:pt x="1303" y="52834"/>
                </a:lnTo>
                <a:lnTo>
                  <a:pt x="1117" y="52387"/>
                </a:lnTo>
                <a:lnTo>
                  <a:pt x="968" y="51904"/>
                </a:lnTo>
                <a:lnTo>
                  <a:pt x="819" y="51383"/>
                </a:lnTo>
                <a:lnTo>
                  <a:pt x="744" y="50825"/>
                </a:lnTo>
                <a:lnTo>
                  <a:pt x="670" y="50267"/>
                </a:lnTo>
                <a:lnTo>
                  <a:pt x="596" y="49671"/>
                </a:lnTo>
                <a:lnTo>
                  <a:pt x="596" y="49076"/>
                </a:lnTo>
                <a:lnTo>
                  <a:pt x="596" y="48406"/>
                </a:lnTo>
                <a:lnTo>
                  <a:pt x="633" y="47737"/>
                </a:lnTo>
                <a:lnTo>
                  <a:pt x="744" y="46844"/>
                </a:lnTo>
                <a:lnTo>
                  <a:pt x="893" y="45951"/>
                </a:lnTo>
                <a:lnTo>
                  <a:pt x="1117" y="45020"/>
                </a:lnTo>
                <a:lnTo>
                  <a:pt x="1340" y="44053"/>
                </a:lnTo>
                <a:lnTo>
                  <a:pt x="1637" y="43123"/>
                </a:lnTo>
                <a:lnTo>
                  <a:pt x="1972" y="42155"/>
                </a:lnTo>
                <a:lnTo>
                  <a:pt x="2344" y="41188"/>
                </a:lnTo>
                <a:lnTo>
                  <a:pt x="2754" y="40258"/>
                </a:lnTo>
                <a:lnTo>
                  <a:pt x="3237" y="39291"/>
                </a:lnTo>
                <a:lnTo>
                  <a:pt x="3721" y="38323"/>
                </a:lnTo>
                <a:lnTo>
                  <a:pt x="4279" y="37356"/>
                </a:lnTo>
                <a:lnTo>
                  <a:pt x="4837" y="36426"/>
                </a:lnTo>
                <a:lnTo>
                  <a:pt x="5470" y="35458"/>
                </a:lnTo>
                <a:lnTo>
                  <a:pt x="6102" y="34528"/>
                </a:lnTo>
                <a:lnTo>
                  <a:pt x="6809" y="33635"/>
                </a:lnTo>
                <a:lnTo>
                  <a:pt x="7553" y="32705"/>
                </a:lnTo>
                <a:lnTo>
                  <a:pt x="8186" y="31961"/>
                </a:lnTo>
                <a:lnTo>
                  <a:pt x="8893" y="31142"/>
                </a:lnTo>
                <a:lnTo>
                  <a:pt x="9674" y="30361"/>
                </a:lnTo>
                <a:lnTo>
                  <a:pt x="10530" y="29505"/>
                </a:lnTo>
                <a:lnTo>
                  <a:pt x="11423" y="28687"/>
                </a:lnTo>
                <a:lnTo>
                  <a:pt x="12390" y="27831"/>
                </a:lnTo>
                <a:lnTo>
                  <a:pt x="13432" y="26975"/>
                </a:lnTo>
                <a:lnTo>
                  <a:pt x="14548" y="26156"/>
                </a:lnTo>
                <a:lnTo>
                  <a:pt x="15702" y="25338"/>
                </a:lnTo>
                <a:lnTo>
                  <a:pt x="16967" y="24519"/>
                </a:lnTo>
                <a:lnTo>
                  <a:pt x="18269" y="23738"/>
                </a:lnTo>
                <a:lnTo>
                  <a:pt x="19683" y="22994"/>
                </a:lnTo>
                <a:lnTo>
                  <a:pt x="21134" y="22287"/>
                </a:lnTo>
                <a:lnTo>
                  <a:pt x="22697" y="21580"/>
                </a:lnTo>
                <a:lnTo>
                  <a:pt x="24297" y="20948"/>
                </a:lnTo>
                <a:lnTo>
                  <a:pt x="26008" y="20389"/>
                </a:lnTo>
                <a:lnTo>
                  <a:pt x="26938" y="20092"/>
                </a:lnTo>
                <a:lnTo>
                  <a:pt x="27831" y="19831"/>
                </a:lnTo>
                <a:lnTo>
                  <a:pt x="28761" y="19608"/>
                </a:lnTo>
                <a:lnTo>
                  <a:pt x="29654" y="19422"/>
                </a:lnTo>
                <a:lnTo>
                  <a:pt x="30547" y="19236"/>
                </a:lnTo>
                <a:lnTo>
                  <a:pt x="31440" y="19087"/>
                </a:lnTo>
                <a:lnTo>
                  <a:pt x="32333" y="18938"/>
                </a:lnTo>
                <a:lnTo>
                  <a:pt x="33226" y="18827"/>
                </a:lnTo>
                <a:close/>
                <a:moveTo>
                  <a:pt x="30696" y="0"/>
                </a:moveTo>
                <a:lnTo>
                  <a:pt x="31105" y="1377"/>
                </a:lnTo>
                <a:lnTo>
                  <a:pt x="31515" y="2865"/>
                </a:lnTo>
                <a:lnTo>
                  <a:pt x="31887" y="4502"/>
                </a:lnTo>
                <a:lnTo>
                  <a:pt x="32259" y="6251"/>
                </a:lnTo>
                <a:lnTo>
                  <a:pt x="32557" y="8074"/>
                </a:lnTo>
                <a:lnTo>
                  <a:pt x="32854" y="10009"/>
                </a:lnTo>
                <a:lnTo>
                  <a:pt x="33077" y="12055"/>
                </a:lnTo>
                <a:lnTo>
                  <a:pt x="33226" y="14139"/>
                </a:lnTo>
                <a:lnTo>
                  <a:pt x="33263" y="16222"/>
                </a:lnTo>
                <a:lnTo>
                  <a:pt x="33263" y="18231"/>
                </a:lnTo>
                <a:lnTo>
                  <a:pt x="32333" y="18343"/>
                </a:lnTo>
                <a:lnTo>
                  <a:pt x="31440" y="18492"/>
                </a:lnTo>
                <a:lnTo>
                  <a:pt x="30510" y="18641"/>
                </a:lnTo>
                <a:lnTo>
                  <a:pt x="29580" y="18827"/>
                </a:lnTo>
                <a:lnTo>
                  <a:pt x="28650" y="19013"/>
                </a:lnTo>
                <a:lnTo>
                  <a:pt x="27720" y="19273"/>
                </a:lnTo>
                <a:lnTo>
                  <a:pt x="26789" y="19534"/>
                </a:lnTo>
                <a:lnTo>
                  <a:pt x="25822" y="19831"/>
                </a:lnTo>
                <a:lnTo>
                  <a:pt x="24111" y="20389"/>
                </a:lnTo>
                <a:lnTo>
                  <a:pt x="22436" y="21059"/>
                </a:lnTo>
                <a:lnTo>
                  <a:pt x="20874" y="21729"/>
                </a:lnTo>
                <a:lnTo>
                  <a:pt x="19385" y="22473"/>
                </a:lnTo>
                <a:lnTo>
                  <a:pt x="17971" y="23217"/>
                </a:lnTo>
                <a:lnTo>
                  <a:pt x="16632" y="24036"/>
                </a:lnTo>
                <a:lnTo>
                  <a:pt x="15367" y="24854"/>
                </a:lnTo>
                <a:lnTo>
                  <a:pt x="14176" y="25673"/>
                </a:lnTo>
                <a:lnTo>
                  <a:pt x="13060" y="26529"/>
                </a:lnTo>
                <a:lnTo>
                  <a:pt x="12018" y="27384"/>
                </a:lnTo>
                <a:lnTo>
                  <a:pt x="11014" y="28240"/>
                </a:lnTo>
                <a:lnTo>
                  <a:pt x="10083" y="29096"/>
                </a:lnTo>
                <a:lnTo>
                  <a:pt x="9265" y="29914"/>
                </a:lnTo>
                <a:lnTo>
                  <a:pt x="8446" y="30770"/>
                </a:lnTo>
                <a:lnTo>
                  <a:pt x="7739" y="31551"/>
                </a:lnTo>
                <a:lnTo>
                  <a:pt x="7070" y="32333"/>
                </a:lnTo>
                <a:lnTo>
                  <a:pt x="6326" y="33263"/>
                </a:lnTo>
                <a:lnTo>
                  <a:pt x="5619" y="34193"/>
                </a:lnTo>
                <a:lnTo>
                  <a:pt x="4949" y="35161"/>
                </a:lnTo>
                <a:lnTo>
                  <a:pt x="4354" y="36091"/>
                </a:lnTo>
                <a:lnTo>
                  <a:pt x="3758" y="37095"/>
                </a:lnTo>
                <a:lnTo>
                  <a:pt x="3200" y="38063"/>
                </a:lnTo>
                <a:lnTo>
                  <a:pt x="2679" y="39030"/>
                </a:lnTo>
                <a:lnTo>
                  <a:pt x="2196" y="40035"/>
                </a:lnTo>
                <a:lnTo>
                  <a:pt x="1786" y="41002"/>
                </a:lnTo>
                <a:lnTo>
                  <a:pt x="1414" y="41969"/>
                </a:lnTo>
                <a:lnTo>
                  <a:pt x="1042" y="42974"/>
                </a:lnTo>
                <a:lnTo>
                  <a:pt x="782" y="43941"/>
                </a:lnTo>
                <a:lnTo>
                  <a:pt x="521" y="44872"/>
                </a:lnTo>
                <a:lnTo>
                  <a:pt x="298" y="45839"/>
                </a:lnTo>
                <a:lnTo>
                  <a:pt x="149" y="46769"/>
                </a:lnTo>
                <a:lnTo>
                  <a:pt x="38" y="47699"/>
                </a:lnTo>
                <a:lnTo>
                  <a:pt x="0" y="48406"/>
                </a:lnTo>
                <a:lnTo>
                  <a:pt x="0" y="49113"/>
                </a:lnTo>
                <a:lnTo>
                  <a:pt x="0" y="49746"/>
                </a:lnTo>
                <a:lnTo>
                  <a:pt x="75" y="50415"/>
                </a:lnTo>
                <a:lnTo>
                  <a:pt x="149" y="51011"/>
                </a:lnTo>
                <a:lnTo>
                  <a:pt x="261" y="51606"/>
                </a:lnTo>
                <a:lnTo>
                  <a:pt x="410" y="52164"/>
                </a:lnTo>
                <a:lnTo>
                  <a:pt x="596" y="52685"/>
                </a:lnTo>
                <a:lnTo>
                  <a:pt x="819" y="53169"/>
                </a:lnTo>
                <a:lnTo>
                  <a:pt x="1042" y="53615"/>
                </a:lnTo>
                <a:lnTo>
                  <a:pt x="1340" y="54062"/>
                </a:lnTo>
                <a:lnTo>
                  <a:pt x="1637" y="54434"/>
                </a:lnTo>
                <a:lnTo>
                  <a:pt x="1972" y="54806"/>
                </a:lnTo>
                <a:lnTo>
                  <a:pt x="2307" y="55141"/>
                </a:lnTo>
                <a:lnTo>
                  <a:pt x="2716" y="55401"/>
                </a:lnTo>
                <a:lnTo>
                  <a:pt x="3126" y="55662"/>
                </a:lnTo>
                <a:lnTo>
                  <a:pt x="3721" y="55922"/>
                </a:lnTo>
                <a:lnTo>
                  <a:pt x="4391" y="56108"/>
                </a:lnTo>
                <a:lnTo>
                  <a:pt x="5098" y="56220"/>
                </a:lnTo>
                <a:lnTo>
                  <a:pt x="5842" y="56257"/>
                </a:lnTo>
                <a:lnTo>
                  <a:pt x="6437" y="56257"/>
                </a:lnTo>
                <a:lnTo>
                  <a:pt x="7107" y="56182"/>
                </a:lnTo>
                <a:lnTo>
                  <a:pt x="7777" y="56034"/>
                </a:lnTo>
                <a:lnTo>
                  <a:pt x="8484" y="55885"/>
                </a:lnTo>
                <a:lnTo>
                  <a:pt x="9190" y="55624"/>
                </a:lnTo>
                <a:lnTo>
                  <a:pt x="9935" y="55364"/>
                </a:lnTo>
                <a:lnTo>
                  <a:pt x="10716" y="55029"/>
                </a:lnTo>
                <a:lnTo>
                  <a:pt x="11497" y="54657"/>
                </a:lnTo>
                <a:lnTo>
                  <a:pt x="12316" y="54248"/>
                </a:lnTo>
                <a:lnTo>
                  <a:pt x="13134" y="53764"/>
                </a:lnTo>
                <a:lnTo>
                  <a:pt x="13990" y="53243"/>
                </a:lnTo>
                <a:lnTo>
                  <a:pt x="14846" y="52685"/>
                </a:lnTo>
                <a:lnTo>
                  <a:pt x="15702" y="52090"/>
                </a:lnTo>
                <a:lnTo>
                  <a:pt x="16595" y="51420"/>
                </a:lnTo>
                <a:lnTo>
                  <a:pt x="17525" y="50713"/>
                </a:lnTo>
                <a:lnTo>
                  <a:pt x="18455" y="49969"/>
                </a:lnTo>
                <a:lnTo>
                  <a:pt x="19571" y="49002"/>
                </a:lnTo>
                <a:lnTo>
                  <a:pt x="20613" y="48034"/>
                </a:lnTo>
                <a:lnTo>
                  <a:pt x="21655" y="47030"/>
                </a:lnTo>
                <a:lnTo>
                  <a:pt x="22622" y="46025"/>
                </a:lnTo>
                <a:lnTo>
                  <a:pt x="23590" y="44983"/>
                </a:lnTo>
                <a:lnTo>
                  <a:pt x="24483" y="43904"/>
                </a:lnTo>
                <a:lnTo>
                  <a:pt x="25338" y="42825"/>
                </a:lnTo>
                <a:lnTo>
                  <a:pt x="26157" y="41709"/>
                </a:lnTo>
                <a:lnTo>
                  <a:pt x="26938" y="40593"/>
                </a:lnTo>
                <a:lnTo>
                  <a:pt x="27682" y="39439"/>
                </a:lnTo>
                <a:lnTo>
                  <a:pt x="28389" y="38249"/>
                </a:lnTo>
                <a:lnTo>
                  <a:pt x="29059" y="37058"/>
                </a:lnTo>
                <a:lnTo>
                  <a:pt x="29654" y="35830"/>
                </a:lnTo>
                <a:lnTo>
                  <a:pt x="30250" y="34602"/>
                </a:lnTo>
                <a:lnTo>
                  <a:pt x="30771" y="33337"/>
                </a:lnTo>
                <a:lnTo>
                  <a:pt x="31254" y="32072"/>
                </a:lnTo>
                <a:lnTo>
                  <a:pt x="31812" y="30510"/>
                </a:lnTo>
                <a:lnTo>
                  <a:pt x="32259" y="28910"/>
                </a:lnTo>
                <a:lnTo>
                  <a:pt x="32705" y="27273"/>
                </a:lnTo>
                <a:lnTo>
                  <a:pt x="33040" y="25636"/>
                </a:lnTo>
                <a:lnTo>
                  <a:pt x="33338" y="23961"/>
                </a:lnTo>
                <a:lnTo>
                  <a:pt x="33561" y="22250"/>
                </a:lnTo>
                <a:lnTo>
                  <a:pt x="33710" y="20538"/>
                </a:lnTo>
                <a:lnTo>
                  <a:pt x="33822" y="18790"/>
                </a:lnTo>
                <a:lnTo>
                  <a:pt x="35421" y="18678"/>
                </a:lnTo>
                <a:lnTo>
                  <a:pt x="36947" y="18678"/>
                </a:lnTo>
                <a:lnTo>
                  <a:pt x="38510" y="18752"/>
                </a:lnTo>
                <a:lnTo>
                  <a:pt x="40035" y="18901"/>
                </a:lnTo>
                <a:lnTo>
                  <a:pt x="41523" y="19124"/>
                </a:lnTo>
                <a:lnTo>
                  <a:pt x="43012" y="19422"/>
                </a:lnTo>
                <a:lnTo>
                  <a:pt x="44463" y="19831"/>
                </a:lnTo>
                <a:lnTo>
                  <a:pt x="45877" y="20315"/>
                </a:lnTo>
                <a:lnTo>
                  <a:pt x="46807" y="20650"/>
                </a:lnTo>
                <a:lnTo>
                  <a:pt x="47700" y="21022"/>
                </a:lnTo>
                <a:lnTo>
                  <a:pt x="48556" y="21431"/>
                </a:lnTo>
                <a:lnTo>
                  <a:pt x="49449" y="21878"/>
                </a:lnTo>
                <a:lnTo>
                  <a:pt x="50304" y="22361"/>
                </a:lnTo>
                <a:lnTo>
                  <a:pt x="51160" y="22882"/>
                </a:lnTo>
                <a:lnTo>
                  <a:pt x="52016" y="23440"/>
                </a:lnTo>
                <a:lnTo>
                  <a:pt x="52872" y="24036"/>
                </a:lnTo>
                <a:lnTo>
                  <a:pt x="53690" y="24631"/>
                </a:lnTo>
                <a:lnTo>
                  <a:pt x="54509" y="25264"/>
                </a:lnTo>
                <a:lnTo>
                  <a:pt x="55327" y="25933"/>
                </a:lnTo>
                <a:lnTo>
                  <a:pt x="56109" y="26677"/>
                </a:lnTo>
                <a:lnTo>
                  <a:pt x="56890" y="27384"/>
                </a:lnTo>
                <a:lnTo>
                  <a:pt x="57671" y="28166"/>
                </a:lnTo>
                <a:lnTo>
                  <a:pt x="58415" y="28984"/>
                </a:lnTo>
                <a:lnTo>
                  <a:pt x="59160" y="29803"/>
                </a:lnTo>
                <a:lnTo>
                  <a:pt x="60239" y="31068"/>
                </a:lnTo>
                <a:lnTo>
                  <a:pt x="61243" y="32370"/>
                </a:lnTo>
                <a:lnTo>
                  <a:pt x="62173" y="33635"/>
                </a:lnTo>
                <a:lnTo>
                  <a:pt x="63029" y="34937"/>
                </a:lnTo>
                <a:lnTo>
                  <a:pt x="63848" y="36202"/>
                </a:lnTo>
                <a:lnTo>
                  <a:pt x="64592" y="37430"/>
                </a:lnTo>
                <a:lnTo>
                  <a:pt x="65261" y="38621"/>
                </a:lnTo>
                <a:lnTo>
                  <a:pt x="65894" y="39811"/>
                </a:lnTo>
                <a:lnTo>
                  <a:pt x="65894" y="38546"/>
                </a:lnTo>
                <a:lnTo>
                  <a:pt x="65299" y="37467"/>
                </a:lnTo>
                <a:lnTo>
                  <a:pt x="64629" y="36351"/>
                </a:lnTo>
                <a:lnTo>
                  <a:pt x="63922" y="35198"/>
                </a:lnTo>
                <a:lnTo>
                  <a:pt x="63178" y="34044"/>
                </a:lnTo>
                <a:lnTo>
                  <a:pt x="62359" y="32891"/>
                </a:lnTo>
                <a:lnTo>
                  <a:pt x="61504" y="31738"/>
                </a:lnTo>
                <a:lnTo>
                  <a:pt x="60611" y="30584"/>
                </a:lnTo>
                <a:lnTo>
                  <a:pt x="59643" y="29431"/>
                </a:lnTo>
                <a:lnTo>
                  <a:pt x="58862" y="28575"/>
                </a:lnTo>
                <a:lnTo>
                  <a:pt x="58081" y="27756"/>
                </a:lnTo>
                <a:lnTo>
                  <a:pt x="57299" y="26975"/>
                </a:lnTo>
                <a:lnTo>
                  <a:pt x="56518" y="26231"/>
                </a:lnTo>
                <a:lnTo>
                  <a:pt x="55699" y="25487"/>
                </a:lnTo>
                <a:lnTo>
                  <a:pt x="54881" y="24817"/>
                </a:lnTo>
                <a:lnTo>
                  <a:pt x="54062" y="24147"/>
                </a:lnTo>
                <a:lnTo>
                  <a:pt x="53206" y="23552"/>
                </a:lnTo>
                <a:lnTo>
                  <a:pt x="52351" y="22957"/>
                </a:lnTo>
                <a:lnTo>
                  <a:pt x="51495" y="22399"/>
                </a:lnTo>
                <a:lnTo>
                  <a:pt x="50602" y="21878"/>
                </a:lnTo>
                <a:lnTo>
                  <a:pt x="49746" y="21357"/>
                </a:lnTo>
                <a:lnTo>
                  <a:pt x="48853" y="20910"/>
                </a:lnTo>
                <a:lnTo>
                  <a:pt x="47923" y="20501"/>
                </a:lnTo>
                <a:lnTo>
                  <a:pt x="47030" y="20092"/>
                </a:lnTo>
                <a:lnTo>
                  <a:pt x="46100" y="19757"/>
                </a:lnTo>
                <a:lnTo>
                  <a:pt x="44649" y="19273"/>
                </a:lnTo>
                <a:lnTo>
                  <a:pt x="43161" y="18864"/>
                </a:lnTo>
                <a:lnTo>
                  <a:pt x="41672" y="18529"/>
                </a:lnTo>
                <a:lnTo>
                  <a:pt x="40147" y="18306"/>
                </a:lnTo>
                <a:lnTo>
                  <a:pt x="38584" y="18157"/>
                </a:lnTo>
                <a:lnTo>
                  <a:pt x="37021" y="18083"/>
                </a:lnTo>
                <a:lnTo>
                  <a:pt x="35459" y="18083"/>
                </a:lnTo>
                <a:lnTo>
                  <a:pt x="33859" y="18194"/>
                </a:lnTo>
                <a:lnTo>
                  <a:pt x="33859" y="16148"/>
                </a:lnTo>
                <a:lnTo>
                  <a:pt x="33822" y="14101"/>
                </a:lnTo>
                <a:lnTo>
                  <a:pt x="33673" y="12018"/>
                </a:lnTo>
                <a:lnTo>
                  <a:pt x="33449" y="10009"/>
                </a:lnTo>
                <a:lnTo>
                  <a:pt x="33189" y="8074"/>
                </a:lnTo>
                <a:lnTo>
                  <a:pt x="32854" y="6251"/>
                </a:lnTo>
                <a:lnTo>
                  <a:pt x="32482" y="4502"/>
                </a:lnTo>
                <a:lnTo>
                  <a:pt x="32110" y="2865"/>
                </a:lnTo>
                <a:lnTo>
                  <a:pt x="31738" y="1377"/>
                </a:lnTo>
                <a:lnTo>
                  <a:pt x="31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91" name="Google Shape;191;p17"/>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92" name="Google Shape;192;p17"/>
          <p:cNvSpPr txBox="1"/>
          <p:nvPr>
            <p:ph idx="7"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3">
  <p:cSld name="BLANK_1_1_1_1_1_1_1_1_1_1_1_1_1_1_2">
    <p:spTree>
      <p:nvGrpSpPr>
        <p:cNvPr id="193" name="Shape 193"/>
        <p:cNvGrpSpPr/>
        <p:nvPr/>
      </p:nvGrpSpPr>
      <p:grpSpPr>
        <a:xfrm>
          <a:off x="0" y="0"/>
          <a:ext cx="0" cy="0"/>
          <a:chOff x="0" y="0"/>
          <a:chExt cx="0" cy="0"/>
        </a:xfrm>
      </p:grpSpPr>
      <p:pic>
        <p:nvPicPr>
          <p:cNvPr id="194" name="Google Shape;194;p18"/>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195" name="Google Shape;195;p18"/>
          <p:cNvSpPr txBox="1"/>
          <p:nvPr>
            <p:ph idx="1" type="body"/>
          </p:nvPr>
        </p:nvSpPr>
        <p:spPr>
          <a:xfrm>
            <a:off x="1238400"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196" name="Google Shape;196;p18"/>
          <p:cNvSpPr txBox="1"/>
          <p:nvPr>
            <p:ph idx="2" type="body"/>
          </p:nvPr>
        </p:nvSpPr>
        <p:spPr>
          <a:xfrm>
            <a:off x="2459068"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197" name="Google Shape;197;p18"/>
          <p:cNvSpPr txBox="1"/>
          <p:nvPr>
            <p:ph idx="3" type="body"/>
          </p:nvPr>
        </p:nvSpPr>
        <p:spPr>
          <a:xfrm>
            <a:off x="3833097"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198" name="Google Shape;198;p18"/>
          <p:cNvSpPr txBox="1"/>
          <p:nvPr>
            <p:ph idx="4" type="body"/>
          </p:nvPr>
        </p:nvSpPr>
        <p:spPr>
          <a:xfrm>
            <a:off x="5053765"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199" name="Google Shape;199;p18"/>
          <p:cNvSpPr txBox="1"/>
          <p:nvPr>
            <p:ph idx="5" type="body"/>
          </p:nvPr>
        </p:nvSpPr>
        <p:spPr>
          <a:xfrm>
            <a:off x="6427794"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00" name="Google Shape;200;p18"/>
          <p:cNvSpPr txBox="1"/>
          <p:nvPr>
            <p:ph idx="6" type="body"/>
          </p:nvPr>
        </p:nvSpPr>
        <p:spPr>
          <a:xfrm>
            <a:off x="7648462"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01" name="Google Shape;201;p18"/>
          <p:cNvSpPr txBox="1"/>
          <p:nvPr>
            <p:ph idx="7" type="body"/>
          </p:nvPr>
        </p:nvSpPr>
        <p:spPr>
          <a:xfrm>
            <a:off x="6399275" y="350285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02" name="Google Shape;202;p18"/>
          <p:cNvSpPr txBox="1"/>
          <p:nvPr>
            <p:ph idx="8" type="body"/>
          </p:nvPr>
        </p:nvSpPr>
        <p:spPr>
          <a:xfrm>
            <a:off x="6399275" y="28160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03" name="Google Shape;203;p18"/>
          <p:cNvSpPr txBox="1"/>
          <p:nvPr>
            <p:ph idx="9" type="body"/>
          </p:nvPr>
        </p:nvSpPr>
        <p:spPr>
          <a:xfrm>
            <a:off x="3833097" y="41897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04" name="Google Shape;204;p18"/>
          <p:cNvSpPr txBox="1"/>
          <p:nvPr>
            <p:ph idx="13" type="body"/>
          </p:nvPr>
        </p:nvSpPr>
        <p:spPr>
          <a:xfrm>
            <a:off x="3833097" y="3502850"/>
            <a:ext cx="2463900" cy="658800"/>
          </a:xfrm>
          <a:prstGeom prst="rect">
            <a:avLst/>
          </a:prstGeom>
        </p:spPr>
        <p:txBody>
          <a:bodyPr anchorCtr="0" anchor="t" bIns="91425" lIns="91425" spcFirstLastPara="1" rIns="91425" wrap="square" tIns="91425">
            <a:spAutoFit/>
          </a:bodyPr>
          <a:lstStyle>
            <a:lvl1pPr indent="-269875" lvl="0" marL="457200">
              <a:spcBef>
                <a:spcPts val="0"/>
              </a:spcBef>
              <a:spcAft>
                <a:spcPts val="0"/>
              </a:spcAft>
              <a:buSzPts val="650"/>
              <a:buFont typeface="Nunito Sans"/>
              <a:buChar char="●"/>
              <a:defRPr sz="650"/>
            </a:lvl1pPr>
            <a:lvl2pPr indent="-269875" lvl="1" marL="914400">
              <a:spcBef>
                <a:spcPts val="0"/>
              </a:spcBef>
              <a:spcAft>
                <a:spcPts val="0"/>
              </a:spcAft>
              <a:buSzPts val="650"/>
              <a:buFont typeface="Nunito Sans"/>
              <a:buChar char="○"/>
              <a:defRPr sz="650"/>
            </a:lvl2pPr>
            <a:lvl3pPr indent="-269875" lvl="2" marL="1371600">
              <a:spcBef>
                <a:spcPts val="0"/>
              </a:spcBef>
              <a:spcAft>
                <a:spcPts val="0"/>
              </a:spcAft>
              <a:buSzPts val="650"/>
              <a:buFont typeface="Nunito Sans"/>
              <a:buChar char="■"/>
              <a:defRPr sz="650"/>
            </a:lvl3pPr>
            <a:lvl4pPr indent="-269875" lvl="3" marL="1828800">
              <a:spcBef>
                <a:spcPts val="0"/>
              </a:spcBef>
              <a:spcAft>
                <a:spcPts val="0"/>
              </a:spcAft>
              <a:buSzPts val="650"/>
              <a:buFont typeface="Nunito Sans"/>
              <a:buChar char="●"/>
              <a:defRPr sz="650"/>
            </a:lvl4pPr>
            <a:lvl5pPr indent="-269875" lvl="4" marL="2286000">
              <a:spcBef>
                <a:spcPts val="0"/>
              </a:spcBef>
              <a:spcAft>
                <a:spcPts val="0"/>
              </a:spcAft>
              <a:buSzPts val="650"/>
              <a:buFont typeface="Nunito Sans"/>
              <a:buChar char="○"/>
              <a:defRPr sz="650"/>
            </a:lvl5pPr>
            <a:lvl6pPr indent="-269875" lvl="5" marL="2743200">
              <a:spcBef>
                <a:spcPts val="0"/>
              </a:spcBef>
              <a:spcAft>
                <a:spcPts val="0"/>
              </a:spcAft>
              <a:buSzPts val="650"/>
              <a:buFont typeface="Nunito Sans"/>
              <a:buChar char="■"/>
              <a:defRPr sz="650"/>
            </a:lvl6pPr>
            <a:lvl7pPr indent="-269875" lvl="6" marL="3200400">
              <a:spcBef>
                <a:spcPts val="0"/>
              </a:spcBef>
              <a:spcAft>
                <a:spcPts val="0"/>
              </a:spcAft>
              <a:buSzPts val="650"/>
              <a:buFont typeface="Nunito Sans"/>
              <a:buChar char="●"/>
              <a:defRPr sz="650"/>
            </a:lvl7pPr>
            <a:lvl8pPr indent="-269875" lvl="7" marL="3657600">
              <a:spcBef>
                <a:spcPts val="0"/>
              </a:spcBef>
              <a:spcAft>
                <a:spcPts val="0"/>
              </a:spcAft>
              <a:buSzPts val="650"/>
              <a:buFont typeface="Nunito Sans"/>
              <a:buChar char="○"/>
              <a:defRPr sz="650"/>
            </a:lvl8pPr>
            <a:lvl9pPr indent="-269875" lvl="8" marL="4114800">
              <a:spcBef>
                <a:spcPts val="0"/>
              </a:spcBef>
              <a:spcAft>
                <a:spcPts val="0"/>
              </a:spcAft>
              <a:buSzPts val="650"/>
              <a:buFont typeface="Nunito Sans"/>
              <a:buChar char="■"/>
              <a:defRPr sz="650"/>
            </a:lvl9pPr>
          </a:lstStyle>
          <a:p/>
        </p:txBody>
      </p:sp>
      <p:sp>
        <p:nvSpPr>
          <p:cNvPr id="205" name="Google Shape;205;p18"/>
          <p:cNvSpPr txBox="1"/>
          <p:nvPr>
            <p:ph idx="14" type="body"/>
          </p:nvPr>
        </p:nvSpPr>
        <p:spPr>
          <a:xfrm>
            <a:off x="3833097" y="28160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06" name="Google Shape;206;p18"/>
          <p:cNvSpPr txBox="1"/>
          <p:nvPr>
            <p:ph idx="15" type="body"/>
          </p:nvPr>
        </p:nvSpPr>
        <p:spPr>
          <a:xfrm>
            <a:off x="1238400" y="41897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07" name="Google Shape;207;p18"/>
          <p:cNvSpPr txBox="1"/>
          <p:nvPr>
            <p:ph idx="16" type="body"/>
          </p:nvPr>
        </p:nvSpPr>
        <p:spPr>
          <a:xfrm>
            <a:off x="1238400" y="350285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08" name="Google Shape;208;p18"/>
          <p:cNvSpPr txBox="1"/>
          <p:nvPr>
            <p:ph idx="17" type="body"/>
          </p:nvPr>
        </p:nvSpPr>
        <p:spPr>
          <a:xfrm>
            <a:off x="1238400" y="28160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09" name="Google Shape;209;p18"/>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210" name="Google Shape;210;p18"/>
          <p:cNvSpPr txBox="1"/>
          <p:nvPr>
            <p:ph idx="18" type="title"/>
          </p:nvPr>
        </p:nvSpPr>
        <p:spPr>
          <a:xfrm>
            <a:off x="228600" y="2817305"/>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11" name="Google Shape;211;p18"/>
          <p:cNvSpPr txBox="1"/>
          <p:nvPr>
            <p:ph idx="19" type="title"/>
          </p:nvPr>
        </p:nvSpPr>
        <p:spPr>
          <a:xfrm>
            <a:off x="228600" y="1887327"/>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12" name="Google Shape;212;p18"/>
          <p:cNvSpPr txBox="1"/>
          <p:nvPr>
            <p:ph idx="20" type="title"/>
          </p:nvPr>
        </p:nvSpPr>
        <p:spPr>
          <a:xfrm>
            <a:off x="228600" y="1312276"/>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13" name="Google Shape;213;p18"/>
          <p:cNvSpPr txBox="1"/>
          <p:nvPr>
            <p:ph idx="21" type="title"/>
          </p:nvPr>
        </p:nvSpPr>
        <p:spPr>
          <a:xfrm>
            <a:off x="228600" y="924550"/>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14" name="Google Shape;214;p18"/>
          <p:cNvSpPr txBox="1"/>
          <p:nvPr>
            <p:ph idx="22" type="title"/>
          </p:nvPr>
        </p:nvSpPr>
        <p:spPr>
          <a:xfrm>
            <a:off x="228600" y="3509306"/>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15" name="Google Shape;215;p18"/>
          <p:cNvSpPr txBox="1"/>
          <p:nvPr>
            <p:ph idx="23" type="title"/>
          </p:nvPr>
        </p:nvSpPr>
        <p:spPr>
          <a:xfrm>
            <a:off x="228600" y="4189724"/>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16" name="Google Shape;216;p18"/>
          <p:cNvSpPr txBox="1"/>
          <p:nvPr>
            <p:ph idx="24" type="subTitle"/>
          </p:nvPr>
        </p:nvSpPr>
        <p:spPr>
          <a:xfrm>
            <a:off x="1430832" y="957275"/>
            <a:ext cx="2040000" cy="241500"/>
          </a:xfrm>
          <a:prstGeom prst="rect">
            <a:avLst/>
          </a:prstGeom>
        </p:spPr>
        <p:txBody>
          <a:bodyPr anchorCtr="0" anchor="ctr" bIns="0" lIns="274300" spcFirstLastPara="1" rIns="274300" wrap="square" tIns="0">
            <a:noAutofit/>
          </a:bodyPr>
          <a:lstStyle>
            <a:lvl1pPr lvl="0" algn="ctr">
              <a:spcBef>
                <a:spcPts val="0"/>
              </a:spcBef>
              <a:spcAft>
                <a:spcPts val="0"/>
              </a:spcAft>
              <a:buNone/>
              <a:defRPr sz="8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17" name="Google Shape;217;p18"/>
          <p:cNvSpPr txBox="1"/>
          <p:nvPr>
            <p:ph idx="25" type="subTitle"/>
          </p:nvPr>
        </p:nvSpPr>
        <p:spPr>
          <a:xfrm>
            <a:off x="4025506" y="957275"/>
            <a:ext cx="2040000" cy="241500"/>
          </a:xfrm>
          <a:prstGeom prst="rect">
            <a:avLst/>
          </a:prstGeom>
        </p:spPr>
        <p:txBody>
          <a:bodyPr anchorCtr="0" anchor="ctr" bIns="0" lIns="274300" spcFirstLastPara="1" rIns="274300" wrap="square" tIns="0">
            <a:noAutofit/>
          </a:bodyPr>
          <a:lstStyle>
            <a:lvl1pPr lvl="0" algn="ctr">
              <a:spcBef>
                <a:spcPts val="0"/>
              </a:spcBef>
              <a:spcAft>
                <a:spcPts val="0"/>
              </a:spcAft>
              <a:buNone/>
              <a:defRPr sz="8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18" name="Google Shape;218;p18"/>
          <p:cNvSpPr txBox="1"/>
          <p:nvPr>
            <p:ph idx="26" type="body"/>
          </p:nvPr>
        </p:nvSpPr>
        <p:spPr>
          <a:xfrm>
            <a:off x="6399275" y="41897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19" name="Google Shape;219;p18"/>
          <p:cNvSpPr txBox="1"/>
          <p:nvPr>
            <p:ph idx="27" type="subTitle"/>
          </p:nvPr>
        </p:nvSpPr>
        <p:spPr>
          <a:xfrm>
            <a:off x="6620203" y="957275"/>
            <a:ext cx="2040000" cy="241500"/>
          </a:xfrm>
          <a:prstGeom prst="rect">
            <a:avLst/>
          </a:prstGeom>
        </p:spPr>
        <p:txBody>
          <a:bodyPr anchorCtr="0" anchor="ctr" bIns="0" lIns="274300" spcFirstLastPara="1" rIns="274300" wrap="square" tIns="0">
            <a:noAutofit/>
          </a:bodyPr>
          <a:lstStyle>
            <a:lvl1pPr lvl="0" algn="ctr">
              <a:spcBef>
                <a:spcPts val="0"/>
              </a:spcBef>
              <a:spcAft>
                <a:spcPts val="0"/>
              </a:spcAft>
              <a:buNone/>
              <a:defRPr sz="8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20" name="Google Shape;220;p18"/>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21" name="Google Shape;221;p18"/>
          <p:cNvSpPr txBox="1"/>
          <p:nvPr>
            <p:ph idx="28"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p:cSld name="BLANK_1_1_1_1_2_1_2_1">
    <p:spTree>
      <p:nvGrpSpPr>
        <p:cNvPr id="222" name="Shape 222"/>
        <p:cNvGrpSpPr/>
        <p:nvPr/>
      </p:nvGrpSpPr>
      <p:grpSpPr>
        <a:xfrm>
          <a:off x="0" y="0"/>
          <a:ext cx="0" cy="0"/>
          <a:chOff x="0" y="0"/>
          <a:chExt cx="0" cy="0"/>
        </a:xfrm>
      </p:grpSpPr>
      <p:pic>
        <p:nvPicPr>
          <p:cNvPr id="223" name="Google Shape;223;p19"/>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224" name="Google Shape;224;p19"/>
          <p:cNvSpPr txBox="1"/>
          <p:nvPr>
            <p:ph idx="1" type="body"/>
          </p:nvPr>
        </p:nvSpPr>
        <p:spPr>
          <a:xfrm>
            <a:off x="6080825" y="2545247"/>
            <a:ext cx="2834700" cy="7038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25" name="Google Shape;225;p19"/>
          <p:cNvSpPr txBox="1"/>
          <p:nvPr>
            <p:ph type="title"/>
          </p:nvPr>
        </p:nvSpPr>
        <p:spPr>
          <a:xfrm>
            <a:off x="6080825" y="2228204"/>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26" name="Google Shape;226;p19"/>
          <p:cNvSpPr txBox="1"/>
          <p:nvPr>
            <p:ph idx="2" type="body"/>
          </p:nvPr>
        </p:nvSpPr>
        <p:spPr>
          <a:xfrm>
            <a:off x="6080825" y="3561500"/>
            <a:ext cx="2834700" cy="7038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dk1"/>
              </a:buClr>
              <a:buSzPts val="1000"/>
              <a:buFont typeface="Nunito Sans"/>
              <a:buChar char="●"/>
              <a:defRPr sz="1000"/>
            </a:lvl1pPr>
            <a:lvl2pPr indent="-292100" lvl="1" marL="914400">
              <a:spcBef>
                <a:spcPts val="0"/>
              </a:spcBef>
              <a:spcAft>
                <a:spcPts val="0"/>
              </a:spcAft>
              <a:buClr>
                <a:schemeClr val="dk1"/>
              </a:buClr>
              <a:buSzPts val="1000"/>
              <a:buFont typeface="Nunito Sans"/>
              <a:buChar char="○"/>
              <a:defRPr sz="1000"/>
            </a:lvl2pPr>
            <a:lvl3pPr indent="-292100" lvl="2" marL="1371600">
              <a:spcBef>
                <a:spcPts val="0"/>
              </a:spcBef>
              <a:spcAft>
                <a:spcPts val="0"/>
              </a:spcAft>
              <a:buClr>
                <a:schemeClr val="dk1"/>
              </a:buClr>
              <a:buSzPts val="1000"/>
              <a:buFont typeface="Nunito Sans"/>
              <a:buChar char="■"/>
              <a:defRPr sz="1000"/>
            </a:lvl3pPr>
            <a:lvl4pPr indent="-292100" lvl="3" marL="1828800">
              <a:spcBef>
                <a:spcPts val="0"/>
              </a:spcBef>
              <a:spcAft>
                <a:spcPts val="0"/>
              </a:spcAft>
              <a:buClr>
                <a:schemeClr val="dk1"/>
              </a:buClr>
              <a:buSzPts val="1000"/>
              <a:buFont typeface="Nunito Sans"/>
              <a:buChar char="●"/>
              <a:defRPr sz="1000"/>
            </a:lvl4pPr>
            <a:lvl5pPr indent="-292100" lvl="4" marL="2286000">
              <a:spcBef>
                <a:spcPts val="0"/>
              </a:spcBef>
              <a:spcAft>
                <a:spcPts val="0"/>
              </a:spcAft>
              <a:buClr>
                <a:schemeClr val="dk1"/>
              </a:buClr>
              <a:buSzPts val="1000"/>
              <a:buFont typeface="Nunito Sans"/>
              <a:buChar char="○"/>
              <a:defRPr sz="1000"/>
            </a:lvl5pPr>
            <a:lvl6pPr indent="-292100" lvl="5" marL="2743200">
              <a:spcBef>
                <a:spcPts val="0"/>
              </a:spcBef>
              <a:spcAft>
                <a:spcPts val="0"/>
              </a:spcAft>
              <a:buClr>
                <a:schemeClr val="dk1"/>
              </a:buClr>
              <a:buSzPts val="1000"/>
              <a:buFont typeface="Nunito Sans"/>
              <a:buChar char="■"/>
              <a:defRPr sz="1000"/>
            </a:lvl6pPr>
            <a:lvl7pPr indent="-292100" lvl="6" marL="3200400">
              <a:spcBef>
                <a:spcPts val="0"/>
              </a:spcBef>
              <a:spcAft>
                <a:spcPts val="0"/>
              </a:spcAft>
              <a:buClr>
                <a:schemeClr val="dk1"/>
              </a:buClr>
              <a:buSzPts val="1000"/>
              <a:buFont typeface="Nunito Sans"/>
              <a:buChar char="●"/>
              <a:defRPr sz="1000"/>
            </a:lvl7pPr>
            <a:lvl8pPr indent="-292100" lvl="7" marL="3657600">
              <a:spcBef>
                <a:spcPts val="0"/>
              </a:spcBef>
              <a:spcAft>
                <a:spcPts val="0"/>
              </a:spcAft>
              <a:buClr>
                <a:schemeClr val="dk1"/>
              </a:buClr>
              <a:buSzPts val="1000"/>
              <a:buFont typeface="Nunito Sans"/>
              <a:buChar char="○"/>
              <a:defRPr sz="1000"/>
            </a:lvl8pPr>
            <a:lvl9pPr indent="-292100" lvl="8" marL="4114800">
              <a:spcBef>
                <a:spcPts val="0"/>
              </a:spcBef>
              <a:spcAft>
                <a:spcPts val="0"/>
              </a:spcAft>
              <a:buClr>
                <a:schemeClr val="dk1"/>
              </a:buClr>
              <a:buSzPts val="1000"/>
              <a:buFont typeface="Nunito Sans"/>
              <a:buChar char="■"/>
              <a:defRPr sz="1000"/>
            </a:lvl9pPr>
          </a:lstStyle>
          <a:p/>
        </p:txBody>
      </p:sp>
      <p:sp>
        <p:nvSpPr>
          <p:cNvPr id="227" name="Google Shape;227;p19"/>
          <p:cNvSpPr txBox="1"/>
          <p:nvPr>
            <p:ph idx="3" type="title"/>
          </p:nvPr>
        </p:nvSpPr>
        <p:spPr>
          <a:xfrm>
            <a:off x="6080825" y="3244458"/>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28" name="Google Shape;228;p19"/>
          <p:cNvSpPr txBox="1"/>
          <p:nvPr>
            <p:ph idx="4" type="body"/>
          </p:nvPr>
        </p:nvSpPr>
        <p:spPr>
          <a:xfrm>
            <a:off x="3154650" y="3026423"/>
            <a:ext cx="2834700" cy="13461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29" name="Google Shape;229;p19"/>
          <p:cNvSpPr/>
          <p:nvPr>
            <p:ph idx="5" type="pic"/>
          </p:nvPr>
        </p:nvSpPr>
        <p:spPr>
          <a:xfrm>
            <a:off x="309350" y="952800"/>
            <a:ext cx="2754000" cy="1634100"/>
          </a:xfrm>
          <a:prstGeom prst="roundRect">
            <a:avLst>
              <a:gd fmla="val 16667" name="adj"/>
            </a:avLst>
          </a:prstGeom>
          <a:noFill/>
          <a:ln>
            <a:noFill/>
          </a:ln>
        </p:spPr>
      </p:sp>
      <p:sp>
        <p:nvSpPr>
          <p:cNvPr id="230" name="Google Shape;230;p19"/>
          <p:cNvSpPr txBox="1"/>
          <p:nvPr>
            <p:ph idx="6" type="title"/>
          </p:nvPr>
        </p:nvSpPr>
        <p:spPr>
          <a:xfrm>
            <a:off x="3154650" y="2709375"/>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31" name="Google Shape;231;p19"/>
          <p:cNvSpPr txBox="1"/>
          <p:nvPr>
            <p:ph idx="7" type="title"/>
          </p:nvPr>
        </p:nvSpPr>
        <p:spPr>
          <a:xfrm>
            <a:off x="3154650" y="858000"/>
            <a:ext cx="2834700" cy="742200"/>
          </a:xfrm>
          <a:prstGeom prst="rect">
            <a:avLst/>
          </a:prstGeom>
        </p:spPr>
        <p:txBody>
          <a:bodyPr anchorCtr="0" anchor="t" bIns="91425" lIns="91425" spcFirstLastPara="1" rIns="91425" wrap="square" tIns="91425">
            <a:spAutoFit/>
          </a:bodyPr>
          <a:lstStyle>
            <a:lvl1pPr lvl="0">
              <a:lnSpc>
                <a:spcPct val="115000"/>
              </a:lnSpc>
              <a:spcBef>
                <a:spcPts val="0"/>
              </a:spcBef>
              <a:spcAft>
                <a:spcPts val="0"/>
              </a:spcAft>
              <a:buNone/>
              <a:defRPr b="0" sz="1400">
                <a:latin typeface="Poppins Medium"/>
                <a:ea typeface="Poppins Medium"/>
                <a:cs typeface="Poppins Medium"/>
                <a:sym typeface="Poppins Medium"/>
              </a:defRPr>
            </a:lvl1pPr>
            <a:lvl2pPr lvl="1">
              <a:spcBef>
                <a:spcPts val="0"/>
              </a:spcBef>
              <a:spcAft>
                <a:spcPts val="0"/>
              </a:spcAft>
              <a:buNone/>
              <a:defRPr sz="2000">
                <a:latin typeface="Nunito Sans"/>
                <a:ea typeface="Nunito Sans"/>
                <a:cs typeface="Nunito Sans"/>
                <a:sym typeface="Nunito Sans"/>
              </a:defRPr>
            </a:lvl2pPr>
            <a:lvl3pPr lvl="2">
              <a:spcBef>
                <a:spcPts val="0"/>
              </a:spcBef>
              <a:spcAft>
                <a:spcPts val="0"/>
              </a:spcAft>
              <a:buNone/>
              <a:defRPr sz="2000">
                <a:latin typeface="Nunito Sans"/>
                <a:ea typeface="Nunito Sans"/>
                <a:cs typeface="Nunito Sans"/>
                <a:sym typeface="Nunito Sans"/>
              </a:defRPr>
            </a:lvl3pPr>
            <a:lvl4pPr lvl="3">
              <a:spcBef>
                <a:spcPts val="0"/>
              </a:spcBef>
              <a:spcAft>
                <a:spcPts val="0"/>
              </a:spcAft>
              <a:buNone/>
              <a:defRPr sz="2000">
                <a:latin typeface="Nunito Sans"/>
                <a:ea typeface="Nunito Sans"/>
                <a:cs typeface="Nunito Sans"/>
                <a:sym typeface="Nunito Sans"/>
              </a:defRPr>
            </a:lvl4pPr>
            <a:lvl5pPr lvl="4">
              <a:spcBef>
                <a:spcPts val="0"/>
              </a:spcBef>
              <a:spcAft>
                <a:spcPts val="0"/>
              </a:spcAft>
              <a:buNone/>
              <a:defRPr sz="2000">
                <a:latin typeface="Nunito Sans"/>
                <a:ea typeface="Nunito Sans"/>
                <a:cs typeface="Nunito Sans"/>
                <a:sym typeface="Nunito Sans"/>
              </a:defRPr>
            </a:lvl5pPr>
            <a:lvl6pPr lvl="5">
              <a:spcBef>
                <a:spcPts val="0"/>
              </a:spcBef>
              <a:spcAft>
                <a:spcPts val="0"/>
              </a:spcAft>
              <a:buNone/>
              <a:defRPr sz="2000">
                <a:latin typeface="Nunito Sans"/>
                <a:ea typeface="Nunito Sans"/>
                <a:cs typeface="Nunito Sans"/>
                <a:sym typeface="Nunito Sans"/>
              </a:defRPr>
            </a:lvl6pPr>
            <a:lvl7pPr lvl="6">
              <a:spcBef>
                <a:spcPts val="0"/>
              </a:spcBef>
              <a:spcAft>
                <a:spcPts val="0"/>
              </a:spcAft>
              <a:buNone/>
              <a:defRPr sz="2000">
                <a:latin typeface="Nunito Sans"/>
                <a:ea typeface="Nunito Sans"/>
                <a:cs typeface="Nunito Sans"/>
                <a:sym typeface="Nunito Sans"/>
              </a:defRPr>
            </a:lvl7pPr>
            <a:lvl8pPr lvl="7">
              <a:spcBef>
                <a:spcPts val="0"/>
              </a:spcBef>
              <a:spcAft>
                <a:spcPts val="0"/>
              </a:spcAft>
              <a:buNone/>
              <a:defRPr sz="2000">
                <a:latin typeface="Nunito Sans"/>
                <a:ea typeface="Nunito Sans"/>
                <a:cs typeface="Nunito Sans"/>
                <a:sym typeface="Nunito Sans"/>
              </a:defRPr>
            </a:lvl8pPr>
            <a:lvl9pPr lvl="8">
              <a:spcBef>
                <a:spcPts val="0"/>
              </a:spcBef>
              <a:spcAft>
                <a:spcPts val="0"/>
              </a:spcAft>
              <a:buNone/>
              <a:defRPr sz="2000">
                <a:latin typeface="Nunito Sans"/>
                <a:ea typeface="Nunito Sans"/>
                <a:cs typeface="Nunito Sans"/>
                <a:sym typeface="Nunito Sans"/>
              </a:defRPr>
            </a:lvl9pPr>
          </a:lstStyle>
          <a:p/>
        </p:txBody>
      </p:sp>
      <p:sp>
        <p:nvSpPr>
          <p:cNvPr id="232" name="Google Shape;232;p19"/>
          <p:cNvSpPr txBox="1"/>
          <p:nvPr>
            <p:ph idx="8" type="title"/>
          </p:nvPr>
        </p:nvSpPr>
        <p:spPr>
          <a:xfrm>
            <a:off x="228600" y="228600"/>
            <a:ext cx="5760600" cy="6522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solidFill>
                  <a:schemeClr val="accent1"/>
                </a:solidFill>
              </a:defRPr>
            </a:lvl1pPr>
            <a:lvl2pPr lvl="1">
              <a:spcBef>
                <a:spcPts val="0"/>
              </a:spcBef>
              <a:spcAft>
                <a:spcPts val="0"/>
              </a:spcAft>
              <a:buNone/>
              <a:defRPr sz="2400">
                <a:solidFill>
                  <a:schemeClr val="accent1"/>
                </a:solidFill>
                <a:latin typeface="Poppins SemiBold"/>
                <a:ea typeface="Poppins SemiBold"/>
                <a:cs typeface="Poppins SemiBold"/>
                <a:sym typeface="Poppins SemiBold"/>
              </a:defRPr>
            </a:lvl2pPr>
            <a:lvl3pPr lvl="2">
              <a:spcBef>
                <a:spcPts val="0"/>
              </a:spcBef>
              <a:spcAft>
                <a:spcPts val="0"/>
              </a:spcAft>
              <a:buNone/>
              <a:defRPr sz="2400">
                <a:solidFill>
                  <a:schemeClr val="accent1"/>
                </a:solidFill>
                <a:latin typeface="Poppins SemiBold"/>
                <a:ea typeface="Poppins SemiBold"/>
                <a:cs typeface="Poppins SemiBold"/>
                <a:sym typeface="Poppins SemiBold"/>
              </a:defRPr>
            </a:lvl3pPr>
            <a:lvl4pPr lvl="3">
              <a:spcBef>
                <a:spcPts val="0"/>
              </a:spcBef>
              <a:spcAft>
                <a:spcPts val="0"/>
              </a:spcAft>
              <a:buNone/>
              <a:defRPr sz="2400">
                <a:solidFill>
                  <a:schemeClr val="accent1"/>
                </a:solidFill>
                <a:latin typeface="Poppins SemiBold"/>
                <a:ea typeface="Poppins SemiBold"/>
                <a:cs typeface="Poppins SemiBold"/>
                <a:sym typeface="Poppins SemiBold"/>
              </a:defRPr>
            </a:lvl4pPr>
            <a:lvl5pPr lvl="4">
              <a:spcBef>
                <a:spcPts val="0"/>
              </a:spcBef>
              <a:spcAft>
                <a:spcPts val="0"/>
              </a:spcAft>
              <a:buNone/>
              <a:defRPr sz="2400">
                <a:solidFill>
                  <a:schemeClr val="accent1"/>
                </a:solidFill>
                <a:latin typeface="Poppins SemiBold"/>
                <a:ea typeface="Poppins SemiBold"/>
                <a:cs typeface="Poppins SemiBold"/>
                <a:sym typeface="Poppins SemiBold"/>
              </a:defRPr>
            </a:lvl5pPr>
            <a:lvl6pPr lvl="5">
              <a:spcBef>
                <a:spcPts val="0"/>
              </a:spcBef>
              <a:spcAft>
                <a:spcPts val="0"/>
              </a:spcAft>
              <a:buNone/>
              <a:defRPr sz="2400">
                <a:solidFill>
                  <a:schemeClr val="accent1"/>
                </a:solidFill>
                <a:latin typeface="Poppins SemiBold"/>
                <a:ea typeface="Poppins SemiBold"/>
                <a:cs typeface="Poppins SemiBold"/>
                <a:sym typeface="Poppins SemiBold"/>
              </a:defRPr>
            </a:lvl6pPr>
            <a:lvl7pPr lvl="6">
              <a:spcBef>
                <a:spcPts val="0"/>
              </a:spcBef>
              <a:spcAft>
                <a:spcPts val="0"/>
              </a:spcAft>
              <a:buNone/>
              <a:defRPr sz="2400">
                <a:solidFill>
                  <a:schemeClr val="accent1"/>
                </a:solidFill>
                <a:latin typeface="Poppins SemiBold"/>
                <a:ea typeface="Poppins SemiBold"/>
                <a:cs typeface="Poppins SemiBold"/>
                <a:sym typeface="Poppins SemiBold"/>
              </a:defRPr>
            </a:lvl7pPr>
            <a:lvl8pPr lvl="7">
              <a:spcBef>
                <a:spcPts val="0"/>
              </a:spcBef>
              <a:spcAft>
                <a:spcPts val="0"/>
              </a:spcAft>
              <a:buNone/>
              <a:defRPr sz="2400">
                <a:solidFill>
                  <a:schemeClr val="accent1"/>
                </a:solidFill>
                <a:latin typeface="Poppins SemiBold"/>
                <a:ea typeface="Poppins SemiBold"/>
                <a:cs typeface="Poppins SemiBold"/>
                <a:sym typeface="Poppins SemiBold"/>
              </a:defRPr>
            </a:lvl8pPr>
            <a:lvl9pPr lvl="8">
              <a:spcBef>
                <a:spcPts val="0"/>
              </a:spcBef>
              <a:spcAft>
                <a:spcPts val="0"/>
              </a:spcAft>
              <a:buNone/>
              <a:defRPr sz="2400">
                <a:solidFill>
                  <a:schemeClr val="accent1"/>
                </a:solidFill>
                <a:latin typeface="Poppins SemiBold"/>
                <a:ea typeface="Poppins SemiBold"/>
                <a:cs typeface="Poppins SemiBold"/>
                <a:sym typeface="Poppins SemiBold"/>
              </a:defRPr>
            </a:lvl9pPr>
          </a:lstStyle>
          <a:p/>
        </p:txBody>
      </p:sp>
      <p:sp>
        <p:nvSpPr>
          <p:cNvPr id="233" name="Google Shape;233;p19"/>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34" name="Google Shape;234;p19"/>
          <p:cNvSpPr txBox="1"/>
          <p:nvPr>
            <p:ph idx="9" type="title"/>
          </p:nvPr>
        </p:nvSpPr>
        <p:spPr>
          <a:xfrm>
            <a:off x="6080825" y="858000"/>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35" name="Google Shape;235;p19"/>
          <p:cNvSpPr txBox="1"/>
          <p:nvPr>
            <p:ph idx="1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1">
  <p:cSld name="BLANK_1_1_1_1_2_1_2_1_1">
    <p:spTree>
      <p:nvGrpSpPr>
        <p:cNvPr id="236" name="Shape 236"/>
        <p:cNvGrpSpPr/>
        <p:nvPr/>
      </p:nvGrpSpPr>
      <p:grpSpPr>
        <a:xfrm>
          <a:off x="0" y="0"/>
          <a:ext cx="0" cy="0"/>
          <a:chOff x="0" y="0"/>
          <a:chExt cx="0" cy="0"/>
        </a:xfrm>
      </p:grpSpPr>
      <p:pic>
        <p:nvPicPr>
          <p:cNvPr id="237" name="Google Shape;237;p20"/>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238" name="Google Shape;238;p20"/>
          <p:cNvSpPr txBox="1"/>
          <p:nvPr>
            <p:ph idx="1" type="body"/>
          </p:nvPr>
        </p:nvSpPr>
        <p:spPr>
          <a:xfrm>
            <a:off x="3154650" y="1167124"/>
            <a:ext cx="2834700" cy="7284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39" name="Google Shape;239;p20"/>
          <p:cNvSpPr txBox="1"/>
          <p:nvPr>
            <p:ph idx="2" type="body"/>
          </p:nvPr>
        </p:nvSpPr>
        <p:spPr>
          <a:xfrm>
            <a:off x="228600" y="1167124"/>
            <a:ext cx="2834700" cy="7284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40" name="Google Shape;240;p20"/>
          <p:cNvSpPr txBox="1"/>
          <p:nvPr>
            <p:ph type="title"/>
          </p:nvPr>
        </p:nvSpPr>
        <p:spPr>
          <a:xfrm>
            <a:off x="1843500" y="2984230"/>
            <a:ext cx="1219800" cy="126900"/>
          </a:xfrm>
          <a:prstGeom prst="rect">
            <a:avLst/>
          </a:prstGeom>
        </p:spPr>
        <p:txBody>
          <a:bodyPr anchorCtr="0" anchor="ctr" bIns="0" lIns="91425" spcFirstLastPara="1" rIns="91425" wrap="square" tIns="0">
            <a:noAutofit/>
          </a:bodyPr>
          <a:lstStyle>
            <a:lvl1pPr lvl="0" algn="r">
              <a:spcBef>
                <a:spcPts val="0"/>
              </a:spcBef>
              <a:spcAft>
                <a:spcPts val="0"/>
              </a:spcAft>
              <a:buNone/>
              <a:defRPr b="0" sz="700">
                <a:latin typeface="Nunito Sans"/>
                <a:ea typeface="Nunito Sans"/>
                <a:cs typeface="Nunito Sans"/>
                <a:sym typeface="Nunito Sans"/>
              </a:defRPr>
            </a:lvl1pPr>
            <a:lvl2pPr lvl="1" algn="r">
              <a:spcBef>
                <a:spcPts val="0"/>
              </a:spcBef>
              <a:spcAft>
                <a:spcPts val="0"/>
              </a:spcAft>
              <a:buNone/>
              <a:defRPr sz="900">
                <a:latin typeface="Nunito Sans"/>
                <a:ea typeface="Nunito Sans"/>
                <a:cs typeface="Nunito Sans"/>
                <a:sym typeface="Nunito Sans"/>
              </a:defRPr>
            </a:lvl2pPr>
            <a:lvl3pPr lvl="2" algn="r">
              <a:spcBef>
                <a:spcPts val="0"/>
              </a:spcBef>
              <a:spcAft>
                <a:spcPts val="0"/>
              </a:spcAft>
              <a:buNone/>
              <a:defRPr sz="900">
                <a:latin typeface="Nunito Sans"/>
                <a:ea typeface="Nunito Sans"/>
                <a:cs typeface="Nunito Sans"/>
                <a:sym typeface="Nunito Sans"/>
              </a:defRPr>
            </a:lvl3pPr>
            <a:lvl4pPr lvl="3" algn="r">
              <a:spcBef>
                <a:spcPts val="0"/>
              </a:spcBef>
              <a:spcAft>
                <a:spcPts val="0"/>
              </a:spcAft>
              <a:buNone/>
              <a:defRPr sz="900">
                <a:latin typeface="Nunito Sans"/>
                <a:ea typeface="Nunito Sans"/>
                <a:cs typeface="Nunito Sans"/>
                <a:sym typeface="Nunito Sans"/>
              </a:defRPr>
            </a:lvl4pPr>
            <a:lvl5pPr lvl="4" algn="r">
              <a:spcBef>
                <a:spcPts val="0"/>
              </a:spcBef>
              <a:spcAft>
                <a:spcPts val="0"/>
              </a:spcAft>
              <a:buNone/>
              <a:defRPr sz="900">
                <a:latin typeface="Nunito Sans"/>
                <a:ea typeface="Nunito Sans"/>
                <a:cs typeface="Nunito Sans"/>
                <a:sym typeface="Nunito Sans"/>
              </a:defRPr>
            </a:lvl5pPr>
            <a:lvl6pPr lvl="5" algn="r">
              <a:spcBef>
                <a:spcPts val="0"/>
              </a:spcBef>
              <a:spcAft>
                <a:spcPts val="0"/>
              </a:spcAft>
              <a:buNone/>
              <a:defRPr sz="900">
                <a:latin typeface="Nunito Sans"/>
                <a:ea typeface="Nunito Sans"/>
                <a:cs typeface="Nunito Sans"/>
                <a:sym typeface="Nunito Sans"/>
              </a:defRPr>
            </a:lvl6pPr>
            <a:lvl7pPr lvl="6" algn="r">
              <a:spcBef>
                <a:spcPts val="0"/>
              </a:spcBef>
              <a:spcAft>
                <a:spcPts val="0"/>
              </a:spcAft>
              <a:buNone/>
              <a:defRPr sz="900">
                <a:latin typeface="Nunito Sans"/>
                <a:ea typeface="Nunito Sans"/>
                <a:cs typeface="Nunito Sans"/>
                <a:sym typeface="Nunito Sans"/>
              </a:defRPr>
            </a:lvl7pPr>
            <a:lvl8pPr lvl="7" algn="r">
              <a:spcBef>
                <a:spcPts val="0"/>
              </a:spcBef>
              <a:spcAft>
                <a:spcPts val="0"/>
              </a:spcAft>
              <a:buNone/>
              <a:defRPr sz="900">
                <a:latin typeface="Nunito Sans"/>
                <a:ea typeface="Nunito Sans"/>
                <a:cs typeface="Nunito Sans"/>
                <a:sym typeface="Nunito Sans"/>
              </a:defRPr>
            </a:lvl8pPr>
            <a:lvl9pPr lvl="8" algn="r">
              <a:spcBef>
                <a:spcPts val="0"/>
              </a:spcBef>
              <a:spcAft>
                <a:spcPts val="0"/>
              </a:spcAft>
              <a:buNone/>
              <a:defRPr sz="900">
                <a:latin typeface="Nunito Sans"/>
                <a:ea typeface="Nunito Sans"/>
                <a:cs typeface="Nunito Sans"/>
                <a:sym typeface="Nunito Sans"/>
              </a:defRPr>
            </a:lvl9pPr>
          </a:lstStyle>
          <a:p/>
        </p:txBody>
      </p:sp>
      <p:sp>
        <p:nvSpPr>
          <p:cNvPr id="241" name="Google Shape;241;p20"/>
          <p:cNvSpPr txBox="1"/>
          <p:nvPr>
            <p:ph idx="3" type="title"/>
          </p:nvPr>
        </p:nvSpPr>
        <p:spPr>
          <a:xfrm>
            <a:off x="3154650" y="1955684"/>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42" name="Google Shape;242;p20"/>
          <p:cNvSpPr txBox="1"/>
          <p:nvPr>
            <p:ph idx="4" type="title"/>
          </p:nvPr>
        </p:nvSpPr>
        <p:spPr>
          <a:xfrm>
            <a:off x="3154650" y="85008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43" name="Google Shape;243;p20"/>
          <p:cNvSpPr txBox="1"/>
          <p:nvPr>
            <p:ph idx="5" type="title"/>
          </p:nvPr>
        </p:nvSpPr>
        <p:spPr>
          <a:xfrm>
            <a:off x="228600" y="85008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44" name="Google Shape;244;p20"/>
          <p:cNvSpPr txBox="1"/>
          <p:nvPr>
            <p:ph idx="6" type="title"/>
          </p:nvPr>
        </p:nvSpPr>
        <p:spPr>
          <a:xfrm>
            <a:off x="6080825" y="85008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45" name="Google Shape;245;p20"/>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46" name="Google Shape;246;p20"/>
          <p:cNvSpPr txBox="1"/>
          <p:nvPr>
            <p:ph idx="7" type="title"/>
          </p:nvPr>
        </p:nvSpPr>
        <p:spPr>
          <a:xfrm>
            <a:off x="6080825" y="2600385"/>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47" name="Google Shape;247;p20"/>
          <p:cNvSpPr txBox="1"/>
          <p:nvPr>
            <p:ph idx="8" type="title"/>
          </p:nvPr>
        </p:nvSpPr>
        <p:spPr>
          <a:xfrm>
            <a:off x="228600" y="1955684"/>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48" name="Google Shape;248;p20"/>
          <p:cNvSpPr txBox="1"/>
          <p:nvPr>
            <p:ph idx="9" type="title"/>
          </p:nvPr>
        </p:nvSpPr>
        <p:spPr>
          <a:xfrm>
            <a:off x="3154650" y="339416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49" name="Google Shape;249;p20"/>
          <p:cNvSpPr txBox="1"/>
          <p:nvPr>
            <p:ph idx="13" type="title"/>
          </p:nvPr>
        </p:nvSpPr>
        <p:spPr>
          <a:xfrm>
            <a:off x="228600" y="339416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50" name="Google Shape;250;p20"/>
          <p:cNvSpPr txBox="1"/>
          <p:nvPr>
            <p:ph idx="14" type="title"/>
          </p:nvPr>
        </p:nvSpPr>
        <p:spPr>
          <a:xfrm>
            <a:off x="6080825" y="1257775"/>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51" name="Google Shape;251;p20"/>
          <p:cNvSpPr txBox="1"/>
          <p:nvPr>
            <p:ph idx="15" type="title"/>
          </p:nvPr>
        </p:nvSpPr>
        <p:spPr>
          <a:xfrm>
            <a:off x="6080825" y="1510744"/>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52" name="Google Shape;252;p20"/>
          <p:cNvSpPr txBox="1"/>
          <p:nvPr>
            <p:ph idx="16" type="title"/>
          </p:nvPr>
        </p:nvSpPr>
        <p:spPr>
          <a:xfrm>
            <a:off x="6080825" y="1763713"/>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53" name="Google Shape;253;p20"/>
          <p:cNvSpPr txBox="1"/>
          <p:nvPr>
            <p:ph idx="17" type="title"/>
          </p:nvPr>
        </p:nvSpPr>
        <p:spPr>
          <a:xfrm>
            <a:off x="6080825" y="2016681"/>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54" name="Google Shape;254;p20"/>
          <p:cNvSpPr txBox="1"/>
          <p:nvPr>
            <p:ph idx="18" type="title"/>
          </p:nvPr>
        </p:nvSpPr>
        <p:spPr>
          <a:xfrm>
            <a:off x="6080825" y="2269650"/>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55" name="Google Shape;255;p20"/>
          <p:cNvSpPr txBox="1"/>
          <p:nvPr>
            <p:ph idx="19" type="title"/>
          </p:nvPr>
        </p:nvSpPr>
        <p:spPr>
          <a:xfrm>
            <a:off x="228600" y="228600"/>
            <a:ext cx="5760600" cy="6522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solidFill>
                  <a:schemeClr val="lt2"/>
                </a:solidFill>
              </a:defRPr>
            </a:lvl1pPr>
            <a:lvl2pPr lvl="1">
              <a:spcBef>
                <a:spcPts val="0"/>
              </a:spcBef>
              <a:spcAft>
                <a:spcPts val="0"/>
              </a:spcAft>
              <a:buNone/>
              <a:defRPr sz="2400">
                <a:solidFill>
                  <a:schemeClr val="lt2"/>
                </a:solidFill>
                <a:latin typeface="Poppins SemiBold"/>
                <a:ea typeface="Poppins SemiBold"/>
                <a:cs typeface="Poppins SemiBold"/>
                <a:sym typeface="Poppins SemiBold"/>
              </a:defRPr>
            </a:lvl2pPr>
            <a:lvl3pPr lvl="2">
              <a:spcBef>
                <a:spcPts val="0"/>
              </a:spcBef>
              <a:spcAft>
                <a:spcPts val="0"/>
              </a:spcAft>
              <a:buNone/>
              <a:defRPr sz="2400">
                <a:solidFill>
                  <a:schemeClr val="lt2"/>
                </a:solidFill>
                <a:latin typeface="Poppins SemiBold"/>
                <a:ea typeface="Poppins SemiBold"/>
                <a:cs typeface="Poppins SemiBold"/>
                <a:sym typeface="Poppins SemiBold"/>
              </a:defRPr>
            </a:lvl3pPr>
            <a:lvl4pPr lvl="3">
              <a:spcBef>
                <a:spcPts val="0"/>
              </a:spcBef>
              <a:spcAft>
                <a:spcPts val="0"/>
              </a:spcAft>
              <a:buNone/>
              <a:defRPr sz="2400">
                <a:solidFill>
                  <a:schemeClr val="lt2"/>
                </a:solidFill>
                <a:latin typeface="Poppins SemiBold"/>
                <a:ea typeface="Poppins SemiBold"/>
                <a:cs typeface="Poppins SemiBold"/>
                <a:sym typeface="Poppins SemiBold"/>
              </a:defRPr>
            </a:lvl4pPr>
            <a:lvl5pPr lvl="4">
              <a:spcBef>
                <a:spcPts val="0"/>
              </a:spcBef>
              <a:spcAft>
                <a:spcPts val="0"/>
              </a:spcAft>
              <a:buNone/>
              <a:defRPr sz="2400">
                <a:solidFill>
                  <a:schemeClr val="lt2"/>
                </a:solidFill>
                <a:latin typeface="Poppins SemiBold"/>
                <a:ea typeface="Poppins SemiBold"/>
                <a:cs typeface="Poppins SemiBold"/>
                <a:sym typeface="Poppins SemiBold"/>
              </a:defRPr>
            </a:lvl5pPr>
            <a:lvl6pPr lvl="5">
              <a:spcBef>
                <a:spcPts val="0"/>
              </a:spcBef>
              <a:spcAft>
                <a:spcPts val="0"/>
              </a:spcAft>
              <a:buNone/>
              <a:defRPr sz="2400">
                <a:solidFill>
                  <a:schemeClr val="lt2"/>
                </a:solidFill>
                <a:latin typeface="Poppins SemiBold"/>
                <a:ea typeface="Poppins SemiBold"/>
                <a:cs typeface="Poppins SemiBold"/>
                <a:sym typeface="Poppins SemiBold"/>
              </a:defRPr>
            </a:lvl6pPr>
            <a:lvl7pPr lvl="6">
              <a:spcBef>
                <a:spcPts val="0"/>
              </a:spcBef>
              <a:spcAft>
                <a:spcPts val="0"/>
              </a:spcAft>
              <a:buNone/>
              <a:defRPr sz="2400">
                <a:solidFill>
                  <a:schemeClr val="lt2"/>
                </a:solidFill>
                <a:latin typeface="Poppins SemiBold"/>
                <a:ea typeface="Poppins SemiBold"/>
                <a:cs typeface="Poppins SemiBold"/>
                <a:sym typeface="Poppins SemiBold"/>
              </a:defRPr>
            </a:lvl7pPr>
            <a:lvl8pPr lvl="7">
              <a:spcBef>
                <a:spcPts val="0"/>
              </a:spcBef>
              <a:spcAft>
                <a:spcPts val="0"/>
              </a:spcAft>
              <a:buNone/>
              <a:defRPr sz="2400">
                <a:solidFill>
                  <a:schemeClr val="lt2"/>
                </a:solidFill>
                <a:latin typeface="Poppins SemiBold"/>
                <a:ea typeface="Poppins SemiBold"/>
                <a:cs typeface="Poppins SemiBold"/>
                <a:sym typeface="Poppins SemiBold"/>
              </a:defRPr>
            </a:lvl8pPr>
            <a:lvl9pPr lvl="8">
              <a:spcBef>
                <a:spcPts val="0"/>
              </a:spcBef>
              <a:spcAft>
                <a:spcPts val="0"/>
              </a:spcAft>
              <a:buNone/>
              <a:defRPr sz="2400">
                <a:solidFill>
                  <a:schemeClr val="lt2"/>
                </a:solidFill>
                <a:latin typeface="Poppins SemiBold"/>
                <a:ea typeface="Poppins SemiBold"/>
                <a:cs typeface="Poppins SemiBold"/>
                <a:sym typeface="Poppins SemiBold"/>
              </a:defRPr>
            </a:lvl9pPr>
          </a:lstStyle>
          <a:p/>
        </p:txBody>
      </p:sp>
      <p:sp>
        <p:nvSpPr>
          <p:cNvPr id="256" name="Google Shape;256;p20"/>
          <p:cNvSpPr txBox="1"/>
          <p:nvPr>
            <p:ph idx="20" type="title"/>
          </p:nvPr>
        </p:nvSpPr>
        <p:spPr>
          <a:xfrm>
            <a:off x="228600" y="234795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57" name="Google Shape;257;p20"/>
          <p:cNvSpPr txBox="1"/>
          <p:nvPr>
            <p:ph idx="21" type="title"/>
          </p:nvPr>
        </p:nvSpPr>
        <p:spPr>
          <a:xfrm>
            <a:off x="1843500" y="2347950"/>
            <a:ext cx="1219800" cy="126900"/>
          </a:xfrm>
          <a:prstGeom prst="rect">
            <a:avLst/>
          </a:prstGeom>
        </p:spPr>
        <p:txBody>
          <a:bodyPr anchorCtr="0" anchor="ctr" bIns="0" lIns="91425" spcFirstLastPara="1" rIns="91425" wrap="square" tIns="0">
            <a:noAutofit/>
          </a:bodyPr>
          <a:lstStyle>
            <a:lvl1pPr lvl="0" algn="r">
              <a:spcBef>
                <a:spcPts val="0"/>
              </a:spcBef>
              <a:spcAft>
                <a:spcPts val="0"/>
              </a:spcAft>
              <a:buNone/>
              <a:defRPr b="0" sz="700">
                <a:latin typeface="Nunito Sans"/>
                <a:ea typeface="Nunito Sans"/>
                <a:cs typeface="Nunito Sans"/>
                <a:sym typeface="Nunito Sans"/>
              </a:defRPr>
            </a:lvl1pPr>
            <a:lvl2pPr lvl="1" algn="r">
              <a:spcBef>
                <a:spcPts val="0"/>
              </a:spcBef>
              <a:spcAft>
                <a:spcPts val="0"/>
              </a:spcAft>
              <a:buNone/>
              <a:defRPr sz="900">
                <a:latin typeface="Nunito Sans"/>
                <a:ea typeface="Nunito Sans"/>
                <a:cs typeface="Nunito Sans"/>
                <a:sym typeface="Nunito Sans"/>
              </a:defRPr>
            </a:lvl2pPr>
            <a:lvl3pPr lvl="2" algn="r">
              <a:spcBef>
                <a:spcPts val="0"/>
              </a:spcBef>
              <a:spcAft>
                <a:spcPts val="0"/>
              </a:spcAft>
              <a:buNone/>
              <a:defRPr sz="900">
                <a:latin typeface="Nunito Sans"/>
                <a:ea typeface="Nunito Sans"/>
                <a:cs typeface="Nunito Sans"/>
                <a:sym typeface="Nunito Sans"/>
              </a:defRPr>
            </a:lvl3pPr>
            <a:lvl4pPr lvl="3" algn="r">
              <a:spcBef>
                <a:spcPts val="0"/>
              </a:spcBef>
              <a:spcAft>
                <a:spcPts val="0"/>
              </a:spcAft>
              <a:buNone/>
              <a:defRPr sz="900">
                <a:latin typeface="Nunito Sans"/>
                <a:ea typeface="Nunito Sans"/>
                <a:cs typeface="Nunito Sans"/>
                <a:sym typeface="Nunito Sans"/>
              </a:defRPr>
            </a:lvl4pPr>
            <a:lvl5pPr lvl="4" algn="r">
              <a:spcBef>
                <a:spcPts val="0"/>
              </a:spcBef>
              <a:spcAft>
                <a:spcPts val="0"/>
              </a:spcAft>
              <a:buNone/>
              <a:defRPr sz="900">
                <a:latin typeface="Nunito Sans"/>
                <a:ea typeface="Nunito Sans"/>
                <a:cs typeface="Nunito Sans"/>
                <a:sym typeface="Nunito Sans"/>
              </a:defRPr>
            </a:lvl5pPr>
            <a:lvl6pPr lvl="5" algn="r">
              <a:spcBef>
                <a:spcPts val="0"/>
              </a:spcBef>
              <a:spcAft>
                <a:spcPts val="0"/>
              </a:spcAft>
              <a:buNone/>
              <a:defRPr sz="900">
                <a:latin typeface="Nunito Sans"/>
                <a:ea typeface="Nunito Sans"/>
                <a:cs typeface="Nunito Sans"/>
                <a:sym typeface="Nunito Sans"/>
              </a:defRPr>
            </a:lvl6pPr>
            <a:lvl7pPr lvl="6" algn="r">
              <a:spcBef>
                <a:spcPts val="0"/>
              </a:spcBef>
              <a:spcAft>
                <a:spcPts val="0"/>
              </a:spcAft>
              <a:buNone/>
              <a:defRPr sz="900">
                <a:latin typeface="Nunito Sans"/>
                <a:ea typeface="Nunito Sans"/>
                <a:cs typeface="Nunito Sans"/>
                <a:sym typeface="Nunito Sans"/>
              </a:defRPr>
            </a:lvl7pPr>
            <a:lvl8pPr lvl="7" algn="r">
              <a:spcBef>
                <a:spcPts val="0"/>
              </a:spcBef>
              <a:spcAft>
                <a:spcPts val="0"/>
              </a:spcAft>
              <a:buNone/>
              <a:defRPr sz="900">
                <a:latin typeface="Nunito Sans"/>
                <a:ea typeface="Nunito Sans"/>
                <a:cs typeface="Nunito Sans"/>
                <a:sym typeface="Nunito Sans"/>
              </a:defRPr>
            </a:lvl8pPr>
            <a:lvl9pPr lvl="8" algn="r">
              <a:spcBef>
                <a:spcPts val="0"/>
              </a:spcBef>
              <a:spcAft>
                <a:spcPts val="0"/>
              </a:spcAft>
              <a:buNone/>
              <a:defRPr sz="900">
                <a:latin typeface="Nunito Sans"/>
                <a:ea typeface="Nunito Sans"/>
                <a:cs typeface="Nunito Sans"/>
                <a:sym typeface="Nunito Sans"/>
              </a:defRPr>
            </a:lvl9pPr>
          </a:lstStyle>
          <a:p/>
        </p:txBody>
      </p:sp>
      <p:sp>
        <p:nvSpPr>
          <p:cNvPr id="258" name="Google Shape;258;p20"/>
          <p:cNvSpPr txBox="1"/>
          <p:nvPr>
            <p:ph idx="22" type="title"/>
          </p:nvPr>
        </p:nvSpPr>
        <p:spPr>
          <a:xfrm>
            <a:off x="228600" y="266609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59" name="Google Shape;259;p20"/>
          <p:cNvSpPr txBox="1"/>
          <p:nvPr>
            <p:ph idx="23" type="title"/>
          </p:nvPr>
        </p:nvSpPr>
        <p:spPr>
          <a:xfrm>
            <a:off x="1843500" y="2666090"/>
            <a:ext cx="1219800" cy="126900"/>
          </a:xfrm>
          <a:prstGeom prst="rect">
            <a:avLst/>
          </a:prstGeom>
        </p:spPr>
        <p:txBody>
          <a:bodyPr anchorCtr="0" anchor="ctr" bIns="0" lIns="91425" spcFirstLastPara="1" rIns="91425" wrap="square" tIns="0">
            <a:noAutofit/>
          </a:bodyPr>
          <a:lstStyle>
            <a:lvl1pPr lvl="0" algn="r">
              <a:spcBef>
                <a:spcPts val="0"/>
              </a:spcBef>
              <a:spcAft>
                <a:spcPts val="0"/>
              </a:spcAft>
              <a:buNone/>
              <a:defRPr b="0" sz="700">
                <a:latin typeface="Nunito Sans"/>
                <a:ea typeface="Nunito Sans"/>
                <a:cs typeface="Nunito Sans"/>
                <a:sym typeface="Nunito Sans"/>
              </a:defRPr>
            </a:lvl1pPr>
            <a:lvl2pPr lvl="1" algn="r">
              <a:spcBef>
                <a:spcPts val="0"/>
              </a:spcBef>
              <a:spcAft>
                <a:spcPts val="0"/>
              </a:spcAft>
              <a:buNone/>
              <a:defRPr sz="900">
                <a:latin typeface="Nunito Sans"/>
                <a:ea typeface="Nunito Sans"/>
                <a:cs typeface="Nunito Sans"/>
                <a:sym typeface="Nunito Sans"/>
              </a:defRPr>
            </a:lvl2pPr>
            <a:lvl3pPr lvl="2" algn="r">
              <a:spcBef>
                <a:spcPts val="0"/>
              </a:spcBef>
              <a:spcAft>
                <a:spcPts val="0"/>
              </a:spcAft>
              <a:buNone/>
              <a:defRPr sz="900">
                <a:latin typeface="Nunito Sans"/>
                <a:ea typeface="Nunito Sans"/>
                <a:cs typeface="Nunito Sans"/>
                <a:sym typeface="Nunito Sans"/>
              </a:defRPr>
            </a:lvl3pPr>
            <a:lvl4pPr lvl="3" algn="r">
              <a:spcBef>
                <a:spcPts val="0"/>
              </a:spcBef>
              <a:spcAft>
                <a:spcPts val="0"/>
              </a:spcAft>
              <a:buNone/>
              <a:defRPr sz="900">
                <a:latin typeface="Nunito Sans"/>
                <a:ea typeface="Nunito Sans"/>
                <a:cs typeface="Nunito Sans"/>
                <a:sym typeface="Nunito Sans"/>
              </a:defRPr>
            </a:lvl4pPr>
            <a:lvl5pPr lvl="4" algn="r">
              <a:spcBef>
                <a:spcPts val="0"/>
              </a:spcBef>
              <a:spcAft>
                <a:spcPts val="0"/>
              </a:spcAft>
              <a:buNone/>
              <a:defRPr sz="900">
                <a:latin typeface="Nunito Sans"/>
                <a:ea typeface="Nunito Sans"/>
                <a:cs typeface="Nunito Sans"/>
                <a:sym typeface="Nunito Sans"/>
              </a:defRPr>
            </a:lvl5pPr>
            <a:lvl6pPr lvl="5" algn="r">
              <a:spcBef>
                <a:spcPts val="0"/>
              </a:spcBef>
              <a:spcAft>
                <a:spcPts val="0"/>
              </a:spcAft>
              <a:buNone/>
              <a:defRPr sz="900">
                <a:latin typeface="Nunito Sans"/>
                <a:ea typeface="Nunito Sans"/>
                <a:cs typeface="Nunito Sans"/>
                <a:sym typeface="Nunito Sans"/>
              </a:defRPr>
            </a:lvl6pPr>
            <a:lvl7pPr lvl="6" algn="r">
              <a:spcBef>
                <a:spcPts val="0"/>
              </a:spcBef>
              <a:spcAft>
                <a:spcPts val="0"/>
              </a:spcAft>
              <a:buNone/>
              <a:defRPr sz="900">
                <a:latin typeface="Nunito Sans"/>
                <a:ea typeface="Nunito Sans"/>
                <a:cs typeface="Nunito Sans"/>
                <a:sym typeface="Nunito Sans"/>
              </a:defRPr>
            </a:lvl7pPr>
            <a:lvl8pPr lvl="7" algn="r">
              <a:spcBef>
                <a:spcPts val="0"/>
              </a:spcBef>
              <a:spcAft>
                <a:spcPts val="0"/>
              </a:spcAft>
              <a:buNone/>
              <a:defRPr sz="900">
                <a:latin typeface="Nunito Sans"/>
                <a:ea typeface="Nunito Sans"/>
                <a:cs typeface="Nunito Sans"/>
                <a:sym typeface="Nunito Sans"/>
              </a:defRPr>
            </a:lvl8pPr>
            <a:lvl9pPr lvl="8" algn="r">
              <a:spcBef>
                <a:spcPts val="0"/>
              </a:spcBef>
              <a:spcAft>
                <a:spcPts val="0"/>
              </a:spcAft>
              <a:buNone/>
              <a:defRPr sz="900">
                <a:latin typeface="Nunito Sans"/>
                <a:ea typeface="Nunito Sans"/>
                <a:cs typeface="Nunito Sans"/>
                <a:sym typeface="Nunito Sans"/>
              </a:defRPr>
            </a:lvl9pPr>
          </a:lstStyle>
          <a:p/>
        </p:txBody>
      </p:sp>
      <p:sp>
        <p:nvSpPr>
          <p:cNvPr id="260" name="Google Shape;260;p20"/>
          <p:cNvSpPr txBox="1"/>
          <p:nvPr>
            <p:ph idx="24" type="title"/>
          </p:nvPr>
        </p:nvSpPr>
        <p:spPr>
          <a:xfrm>
            <a:off x="228600" y="298423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61" name="Google Shape;261;p20"/>
          <p:cNvSpPr txBox="1"/>
          <p:nvPr>
            <p:ph idx="25" type="title"/>
          </p:nvPr>
        </p:nvSpPr>
        <p:spPr>
          <a:xfrm>
            <a:off x="3154713" y="234795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62" name="Google Shape;262;p20"/>
          <p:cNvSpPr txBox="1"/>
          <p:nvPr>
            <p:ph idx="26" type="title"/>
          </p:nvPr>
        </p:nvSpPr>
        <p:spPr>
          <a:xfrm>
            <a:off x="3154713" y="266609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63" name="Google Shape;263;p20"/>
          <p:cNvSpPr txBox="1"/>
          <p:nvPr>
            <p:ph idx="27" type="title"/>
          </p:nvPr>
        </p:nvSpPr>
        <p:spPr>
          <a:xfrm>
            <a:off x="3154713" y="298423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64" name="Google Shape;264;p20"/>
          <p:cNvSpPr txBox="1"/>
          <p:nvPr>
            <p:ph idx="28"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CUSTOM">
    <p:spTree>
      <p:nvGrpSpPr>
        <p:cNvPr id="18" name="Shape 18"/>
        <p:cNvGrpSpPr/>
        <p:nvPr/>
      </p:nvGrpSpPr>
      <p:grpSpPr>
        <a:xfrm>
          <a:off x="0" y="0"/>
          <a:ext cx="0" cy="0"/>
          <a:chOff x="0" y="0"/>
          <a:chExt cx="0" cy="0"/>
        </a:xfrm>
      </p:grpSpPr>
      <p:pic>
        <p:nvPicPr>
          <p:cNvPr id="19" name="Google Shape;19;p3"/>
          <p:cNvPicPr preferRelativeResize="0"/>
          <p:nvPr/>
        </p:nvPicPr>
        <p:blipFill rotWithShape="1">
          <a:blip r:embed="rId2">
            <a:alphaModFix/>
          </a:blip>
          <a:srcRect b="0" l="535" r="33361" t="71891"/>
          <a:stretch/>
        </p:blipFill>
        <p:spPr>
          <a:xfrm>
            <a:off x="5624200" y="3"/>
            <a:ext cx="3519800" cy="1496699"/>
          </a:xfrm>
          <a:prstGeom prst="rect">
            <a:avLst/>
          </a:prstGeom>
          <a:noFill/>
          <a:ln>
            <a:noFill/>
          </a:ln>
        </p:spPr>
      </p:pic>
      <p:sp>
        <p:nvSpPr>
          <p:cNvPr id="20" name="Google Shape;20;p3"/>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Clr>
                <a:schemeClr val="dk1"/>
              </a:buClr>
              <a:buSzPts val="1400"/>
              <a:buNone/>
              <a:defRPr/>
            </a:lvl1pPr>
            <a:lvl2pPr lvl="1">
              <a:spcBef>
                <a:spcPts val="0"/>
              </a:spcBef>
              <a:spcAft>
                <a:spcPts val="0"/>
              </a:spcAft>
              <a:buClr>
                <a:schemeClr val="dk1"/>
              </a:buClr>
              <a:buSzPts val="1400"/>
              <a:buNone/>
              <a:defRPr/>
            </a:lvl2pPr>
            <a:lvl3pPr lvl="2">
              <a:spcBef>
                <a:spcPts val="0"/>
              </a:spcBef>
              <a:spcAft>
                <a:spcPts val="0"/>
              </a:spcAft>
              <a:buClr>
                <a:schemeClr val="dk1"/>
              </a:buClr>
              <a:buSzPts val="1400"/>
              <a:buNone/>
              <a:defRPr/>
            </a:lvl3pPr>
            <a:lvl4pPr lvl="3">
              <a:spcBef>
                <a:spcPts val="0"/>
              </a:spcBef>
              <a:spcAft>
                <a:spcPts val="0"/>
              </a:spcAft>
              <a:buClr>
                <a:schemeClr val="dk1"/>
              </a:buClr>
              <a:buSzPts val="1400"/>
              <a:buNone/>
              <a:defRPr/>
            </a:lvl4pPr>
            <a:lvl5pPr lvl="4">
              <a:spcBef>
                <a:spcPts val="0"/>
              </a:spcBef>
              <a:spcAft>
                <a:spcPts val="0"/>
              </a:spcAft>
              <a:buClr>
                <a:schemeClr val="dk1"/>
              </a:buClr>
              <a:buSzPts val="1400"/>
              <a:buNone/>
              <a:defRPr/>
            </a:lvl5pPr>
            <a:lvl6pPr lvl="5">
              <a:spcBef>
                <a:spcPts val="0"/>
              </a:spcBef>
              <a:spcAft>
                <a:spcPts val="0"/>
              </a:spcAft>
              <a:buClr>
                <a:schemeClr val="dk1"/>
              </a:buClr>
              <a:buSzPts val="1400"/>
              <a:buNone/>
              <a:defRPr/>
            </a:lvl6pPr>
            <a:lvl7pPr lvl="6">
              <a:spcBef>
                <a:spcPts val="0"/>
              </a:spcBef>
              <a:spcAft>
                <a:spcPts val="0"/>
              </a:spcAft>
              <a:buClr>
                <a:schemeClr val="dk1"/>
              </a:buClr>
              <a:buSzPts val="1400"/>
              <a:buNone/>
              <a:defRPr/>
            </a:lvl7pPr>
            <a:lvl8pPr lvl="7">
              <a:spcBef>
                <a:spcPts val="0"/>
              </a:spcBef>
              <a:spcAft>
                <a:spcPts val="0"/>
              </a:spcAft>
              <a:buClr>
                <a:schemeClr val="dk1"/>
              </a:buClr>
              <a:buSzPts val="1400"/>
              <a:buNone/>
              <a:defRPr/>
            </a:lvl8pPr>
            <a:lvl9pPr lvl="8">
              <a:spcBef>
                <a:spcPts val="0"/>
              </a:spcBef>
              <a:spcAft>
                <a:spcPts val="0"/>
              </a:spcAft>
              <a:buClr>
                <a:schemeClr val="dk1"/>
              </a:buClr>
              <a:buSzPts val="1400"/>
              <a:buNone/>
              <a:defRPr/>
            </a:lvl9pPr>
          </a:lstStyle>
          <a:p/>
        </p:txBody>
      </p:sp>
      <p:sp>
        <p:nvSpPr>
          <p:cNvPr id="21" name="Google Shape;21;p3"/>
          <p:cNvSpPr txBox="1"/>
          <p:nvPr>
            <p:ph idx="1" type="body"/>
          </p:nvPr>
        </p:nvSpPr>
        <p:spPr>
          <a:xfrm>
            <a:off x="228600" y="1637275"/>
            <a:ext cx="3351600" cy="3046500"/>
          </a:xfrm>
          <a:prstGeom prst="rect">
            <a:avLst/>
          </a:prstGeom>
        </p:spPr>
        <p:txBody>
          <a:bodyPr anchorCtr="0" anchor="t" bIns="91425" lIns="91425" spcFirstLastPara="1" rIns="91425" wrap="square" tIns="91425">
            <a:noAutofit/>
          </a:bodyPr>
          <a:lstStyle>
            <a:lvl1pPr indent="-330200" lvl="0" marL="457200">
              <a:lnSpc>
                <a:spcPct val="100000"/>
              </a:lnSpc>
              <a:spcBef>
                <a:spcPts val="0"/>
              </a:spcBef>
              <a:spcAft>
                <a:spcPts val="0"/>
              </a:spcAft>
              <a:buSzPts val="1600"/>
              <a:buFont typeface="Nunito Sans"/>
              <a:buChar char="●"/>
              <a:defRPr sz="1600"/>
            </a:lvl1pPr>
            <a:lvl2pPr indent="-330200" lvl="1" marL="914400">
              <a:lnSpc>
                <a:spcPct val="100000"/>
              </a:lnSpc>
              <a:spcBef>
                <a:spcPts val="800"/>
              </a:spcBef>
              <a:spcAft>
                <a:spcPts val="0"/>
              </a:spcAft>
              <a:buSzPts val="1600"/>
              <a:buFont typeface="Nunito Sans"/>
              <a:buChar char="○"/>
              <a:defRPr sz="1600"/>
            </a:lvl2pPr>
            <a:lvl3pPr indent="-330200" lvl="2" marL="1371600">
              <a:lnSpc>
                <a:spcPct val="100000"/>
              </a:lnSpc>
              <a:spcBef>
                <a:spcPts val="800"/>
              </a:spcBef>
              <a:spcAft>
                <a:spcPts val="0"/>
              </a:spcAft>
              <a:buSzPts val="1600"/>
              <a:buFont typeface="Nunito Sans"/>
              <a:buChar char="■"/>
              <a:defRPr sz="1600"/>
            </a:lvl3pPr>
            <a:lvl4pPr indent="-330200" lvl="3" marL="1828800">
              <a:lnSpc>
                <a:spcPct val="100000"/>
              </a:lnSpc>
              <a:spcBef>
                <a:spcPts val="800"/>
              </a:spcBef>
              <a:spcAft>
                <a:spcPts val="0"/>
              </a:spcAft>
              <a:buSzPts val="1600"/>
              <a:buFont typeface="Nunito Sans"/>
              <a:buChar char="●"/>
              <a:defRPr sz="1600"/>
            </a:lvl4pPr>
            <a:lvl5pPr indent="-330200" lvl="4" marL="2286000">
              <a:lnSpc>
                <a:spcPct val="100000"/>
              </a:lnSpc>
              <a:spcBef>
                <a:spcPts val="800"/>
              </a:spcBef>
              <a:spcAft>
                <a:spcPts val="0"/>
              </a:spcAft>
              <a:buSzPts val="1600"/>
              <a:buFont typeface="Nunito Sans"/>
              <a:buChar char="○"/>
              <a:defRPr sz="1600"/>
            </a:lvl5pPr>
            <a:lvl6pPr indent="-330200" lvl="5" marL="2743200">
              <a:lnSpc>
                <a:spcPct val="100000"/>
              </a:lnSpc>
              <a:spcBef>
                <a:spcPts val="800"/>
              </a:spcBef>
              <a:spcAft>
                <a:spcPts val="0"/>
              </a:spcAft>
              <a:buSzPts val="1600"/>
              <a:buFont typeface="Nunito Sans"/>
              <a:buChar char="■"/>
              <a:defRPr sz="1600"/>
            </a:lvl6pPr>
            <a:lvl7pPr indent="-330200" lvl="6" marL="3200400">
              <a:lnSpc>
                <a:spcPct val="100000"/>
              </a:lnSpc>
              <a:spcBef>
                <a:spcPts val="800"/>
              </a:spcBef>
              <a:spcAft>
                <a:spcPts val="0"/>
              </a:spcAft>
              <a:buSzPts val="1600"/>
              <a:buFont typeface="Nunito Sans"/>
              <a:buChar char="●"/>
              <a:defRPr sz="1600"/>
            </a:lvl7pPr>
            <a:lvl8pPr indent="-330200" lvl="7" marL="3657600">
              <a:lnSpc>
                <a:spcPct val="100000"/>
              </a:lnSpc>
              <a:spcBef>
                <a:spcPts val="800"/>
              </a:spcBef>
              <a:spcAft>
                <a:spcPts val="0"/>
              </a:spcAft>
              <a:buSzPts val="1600"/>
              <a:buFont typeface="Nunito Sans"/>
              <a:buChar char="○"/>
              <a:defRPr sz="1600"/>
            </a:lvl8pPr>
            <a:lvl9pPr indent="-330200" lvl="8" marL="4114800">
              <a:lnSpc>
                <a:spcPct val="100000"/>
              </a:lnSpc>
              <a:spcBef>
                <a:spcPts val="800"/>
              </a:spcBef>
              <a:spcAft>
                <a:spcPts val="800"/>
              </a:spcAft>
              <a:buSzPts val="1600"/>
              <a:buFont typeface="Nunito Sans"/>
              <a:buChar char="■"/>
              <a:defRPr sz="1600"/>
            </a:lvl9pPr>
          </a:lstStyle>
          <a:p/>
        </p:txBody>
      </p:sp>
      <p:sp>
        <p:nvSpPr>
          <p:cNvPr id="22" name="Google Shape;22;p3"/>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3" name="Google Shape;23;p3"/>
          <p:cNvSpPr txBox="1"/>
          <p:nvPr>
            <p:ph idx="2"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1">
  <p:cSld name="BLANK_1_1_1_1_1_1_1_1_1_1_1_1_1_1_1">
    <p:spTree>
      <p:nvGrpSpPr>
        <p:cNvPr id="265" name="Shape 265"/>
        <p:cNvGrpSpPr/>
        <p:nvPr/>
      </p:nvGrpSpPr>
      <p:grpSpPr>
        <a:xfrm>
          <a:off x="0" y="0"/>
          <a:ext cx="0" cy="0"/>
          <a:chOff x="0" y="0"/>
          <a:chExt cx="0" cy="0"/>
        </a:xfrm>
      </p:grpSpPr>
      <p:sp>
        <p:nvSpPr>
          <p:cNvPr id="266" name="Google Shape;266;p21"/>
          <p:cNvSpPr txBox="1"/>
          <p:nvPr>
            <p:ph idx="1" type="subTitle"/>
          </p:nvPr>
        </p:nvSpPr>
        <p:spPr>
          <a:xfrm>
            <a:off x="228600" y="1872350"/>
            <a:ext cx="20391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67" name="Google Shape;267;p21"/>
          <p:cNvSpPr txBox="1"/>
          <p:nvPr>
            <p:ph idx="2" type="subTitle"/>
          </p:nvPr>
        </p:nvSpPr>
        <p:spPr>
          <a:xfrm>
            <a:off x="2423700" y="1872350"/>
            <a:ext cx="20613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68" name="Google Shape;268;p21"/>
          <p:cNvSpPr txBox="1"/>
          <p:nvPr>
            <p:ph idx="3" type="subTitle"/>
          </p:nvPr>
        </p:nvSpPr>
        <p:spPr>
          <a:xfrm>
            <a:off x="6811650" y="1872350"/>
            <a:ext cx="20391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69" name="Google Shape;269;p21"/>
          <p:cNvSpPr txBox="1"/>
          <p:nvPr>
            <p:ph idx="4" type="subTitle"/>
          </p:nvPr>
        </p:nvSpPr>
        <p:spPr>
          <a:xfrm>
            <a:off x="4615425" y="1872350"/>
            <a:ext cx="20391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pic>
        <p:nvPicPr>
          <p:cNvPr id="270" name="Google Shape;270;p21"/>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271" name="Google Shape;271;p21"/>
          <p:cNvSpPr txBox="1"/>
          <p:nvPr>
            <p:ph idx="5" type="body"/>
          </p:nvPr>
        </p:nvSpPr>
        <p:spPr>
          <a:xfrm>
            <a:off x="228600" y="2266758"/>
            <a:ext cx="2039100" cy="722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800"/>
              </a:spcBef>
              <a:spcAft>
                <a:spcPts val="0"/>
              </a:spcAft>
              <a:buClr>
                <a:schemeClr val="dk1"/>
              </a:buClr>
              <a:buSzPts val="900"/>
              <a:buFont typeface="Nunito Sans"/>
              <a:buChar char="○"/>
              <a:defRPr sz="900"/>
            </a:lvl2pPr>
            <a:lvl3pPr indent="-285750" lvl="2" marL="1371600">
              <a:spcBef>
                <a:spcPts val="800"/>
              </a:spcBef>
              <a:spcAft>
                <a:spcPts val="0"/>
              </a:spcAft>
              <a:buClr>
                <a:schemeClr val="dk1"/>
              </a:buClr>
              <a:buSzPts val="900"/>
              <a:buFont typeface="Nunito Sans"/>
              <a:buChar char="■"/>
              <a:defRPr sz="900"/>
            </a:lvl3pPr>
            <a:lvl4pPr indent="-285750" lvl="3" marL="1828800">
              <a:spcBef>
                <a:spcPts val="800"/>
              </a:spcBef>
              <a:spcAft>
                <a:spcPts val="0"/>
              </a:spcAft>
              <a:buClr>
                <a:schemeClr val="dk1"/>
              </a:buClr>
              <a:buSzPts val="900"/>
              <a:buFont typeface="Nunito Sans"/>
              <a:buChar char="●"/>
              <a:defRPr sz="900"/>
            </a:lvl4pPr>
            <a:lvl5pPr indent="-285750" lvl="4" marL="2286000">
              <a:spcBef>
                <a:spcPts val="800"/>
              </a:spcBef>
              <a:spcAft>
                <a:spcPts val="0"/>
              </a:spcAft>
              <a:buClr>
                <a:schemeClr val="dk1"/>
              </a:buClr>
              <a:buSzPts val="900"/>
              <a:buFont typeface="Nunito Sans"/>
              <a:buChar char="○"/>
              <a:defRPr sz="900"/>
            </a:lvl5pPr>
            <a:lvl6pPr indent="-285750" lvl="5" marL="2743200">
              <a:spcBef>
                <a:spcPts val="800"/>
              </a:spcBef>
              <a:spcAft>
                <a:spcPts val="0"/>
              </a:spcAft>
              <a:buClr>
                <a:schemeClr val="dk1"/>
              </a:buClr>
              <a:buSzPts val="900"/>
              <a:buFont typeface="Nunito Sans"/>
              <a:buChar char="■"/>
              <a:defRPr sz="900"/>
            </a:lvl6pPr>
            <a:lvl7pPr indent="-285750" lvl="6" marL="3200400">
              <a:spcBef>
                <a:spcPts val="800"/>
              </a:spcBef>
              <a:spcAft>
                <a:spcPts val="0"/>
              </a:spcAft>
              <a:buClr>
                <a:schemeClr val="dk1"/>
              </a:buClr>
              <a:buSzPts val="900"/>
              <a:buFont typeface="Nunito Sans"/>
              <a:buChar char="●"/>
              <a:defRPr sz="900"/>
            </a:lvl7pPr>
            <a:lvl8pPr indent="-285750" lvl="7" marL="3657600">
              <a:spcBef>
                <a:spcPts val="800"/>
              </a:spcBef>
              <a:spcAft>
                <a:spcPts val="0"/>
              </a:spcAft>
              <a:buClr>
                <a:schemeClr val="dk1"/>
              </a:buClr>
              <a:buSzPts val="900"/>
              <a:buFont typeface="Nunito Sans"/>
              <a:buChar char="○"/>
              <a:defRPr sz="900"/>
            </a:lvl8pPr>
            <a:lvl9pPr indent="-285750" lvl="8" marL="4114800">
              <a:spcBef>
                <a:spcPts val="800"/>
              </a:spcBef>
              <a:spcAft>
                <a:spcPts val="800"/>
              </a:spcAft>
              <a:buClr>
                <a:schemeClr val="dk1"/>
              </a:buClr>
              <a:buSzPts val="900"/>
              <a:buFont typeface="Nunito Sans"/>
              <a:buChar char="■"/>
              <a:defRPr sz="900"/>
            </a:lvl9pPr>
          </a:lstStyle>
          <a:p/>
        </p:txBody>
      </p:sp>
      <p:sp>
        <p:nvSpPr>
          <p:cNvPr id="272" name="Google Shape;272;p21"/>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273" name="Google Shape;273;p21"/>
          <p:cNvSpPr txBox="1"/>
          <p:nvPr>
            <p:ph idx="6" type="body"/>
          </p:nvPr>
        </p:nvSpPr>
        <p:spPr>
          <a:xfrm>
            <a:off x="2423700" y="2266758"/>
            <a:ext cx="2039100" cy="722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800"/>
              </a:spcBef>
              <a:spcAft>
                <a:spcPts val="0"/>
              </a:spcAft>
              <a:buClr>
                <a:schemeClr val="dk1"/>
              </a:buClr>
              <a:buSzPts val="900"/>
              <a:buFont typeface="Nunito Sans"/>
              <a:buChar char="○"/>
              <a:defRPr sz="900"/>
            </a:lvl2pPr>
            <a:lvl3pPr indent="-285750" lvl="2" marL="1371600">
              <a:spcBef>
                <a:spcPts val="800"/>
              </a:spcBef>
              <a:spcAft>
                <a:spcPts val="0"/>
              </a:spcAft>
              <a:buClr>
                <a:schemeClr val="dk1"/>
              </a:buClr>
              <a:buSzPts val="900"/>
              <a:buFont typeface="Nunito Sans"/>
              <a:buChar char="■"/>
              <a:defRPr sz="900"/>
            </a:lvl3pPr>
            <a:lvl4pPr indent="-285750" lvl="3" marL="1828800">
              <a:spcBef>
                <a:spcPts val="800"/>
              </a:spcBef>
              <a:spcAft>
                <a:spcPts val="0"/>
              </a:spcAft>
              <a:buClr>
                <a:schemeClr val="dk1"/>
              </a:buClr>
              <a:buSzPts val="900"/>
              <a:buFont typeface="Nunito Sans"/>
              <a:buChar char="●"/>
              <a:defRPr sz="900"/>
            </a:lvl4pPr>
            <a:lvl5pPr indent="-285750" lvl="4" marL="2286000">
              <a:spcBef>
                <a:spcPts val="800"/>
              </a:spcBef>
              <a:spcAft>
                <a:spcPts val="0"/>
              </a:spcAft>
              <a:buClr>
                <a:schemeClr val="dk1"/>
              </a:buClr>
              <a:buSzPts val="900"/>
              <a:buFont typeface="Nunito Sans"/>
              <a:buChar char="○"/>
              <a:defRPr sz="900"/>
            </a:lvl5pPr>
            <a:lvl6pPr indent="-285750" lvl="5" marL="2743200">
              <a:spcBef>
                <a:spcPts val="800"/>
              </a:spcBef>
              <a:spcAft>
                <a:spcPts val="0"/>
              </a:spcAft>
              <a:buClr>
                <a:schemeClr val="dk1"/>
              </a:buClr>
              <a:buSzPts val="900"/>
              <a:buFont typeface="Nunito Sans"/>
              <a:buChar char="■"/>
              <a:defRPr sz="900"/>
            </a:lvl6pPr>
            <a:lvl7pPr indent="-285750" lvl="6" marL="3200400">
              <a:spcBef>
                <a:spcPts val="800"/>
              </a:spcBef>
              <a:spcAft>
                <a:spcPts val="0"/>
              </a:spcAft>
              <a:buClr>
                <a:schemeClr val="dk1"/>
              </a:buClr>
              <a:buSzPts val="900"/>
              <a:buFont typeface="Nunito Sans"/>
              <a:buChar char="●"/>
              <a:defRPr sz="900"/>
            </a:lvl7pPr>
            <a:lvl8pPr indent="-285750" lvl="7" marL="3657600">
              <a:spcBef>
                <a:spcPts val="800"/>
              </a:spcBef>
              <a:spcAft>
                <a:spcPts val="0"/>
              </a:spcAft>
              <a:buClr>
                <a:schemeClr val="dk1"/>
              </a:buClr>
              <a:buSzPts val="900"/>
              <a:buFont typeface="Nunito Sans"/>
              <a:buChar char="○"/>
              <a:defRPr sz="900"/>
            </a:lvl8pPr>
            <a:lvl9pPr indent="-285750" lvl="8" marL="4114800">
              <a:spcBef>
                <a:spcPts val="800"/>
              </a:spcBef>
              <a:spcAft>
                <a:spcPts val="800"/>
              </a:spcAft>
              <a:buClr>
                <a:schemeClr val="dk1"/>
              </a:buClr>
              <a:buSzPts val="900"/>
              <a:buFont typeface="Nunito Sans"/>
              <a:buChar char="■"/>
              <a:defRPr sz="900"/>
            </a:lvl9pPr>
          </a:lstStyle>
          <a:p/>
        </p:txBody>
      </p:sp>
      <p:sp>
        <p:nvSpPr>
          <p:cNvPr id="274" name="Google Shape;274;p21"/>
          <p:cNvSpPr txBox="1"/>
          <p:nvPr>
            <p:ph idx="7" type="body"/>
          </p:nvPr>
        </p:nvSpPr>
        <p:spPr>
          <a:xfrm>
            <a:off x="4618800" y="2266758"/>
            <a:ext cx="2039100" cy="7221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Clr>
                <a:schemeClr val="dk1"/>
              </a:buClr>
              <a:buSzPts val="900"/>
              <a:buFont typeface="Nunito Sans"/>
              <a:buChar char="●"/>
              <a:defRPr sz="900"/>
            </a:lvl1pPr>
            <a:lvl2pPr indent="-285750" lvl="1" marL="914400">
              <a:lnSpc>
                <a:spcPct val="100000"/>
              </a:lnSpc>
              <a:spcBef>
                <a:spcPts val="800"/>
              </a:spcBef>
              <a:spcAft>
                <a:spcPts val="0"/>
              </a:spcAft>
              <a:buClr>
                <a:schemeClr val="dk1"/>
              </a:buClr>
              <a:buSzPts val="900"/>
              <a:buFont typeface="Nunito Sans"/>
              <a:buChar char="○"/>
              <a:defRPr sz="900"/>
            </a:lvl2pPr>
            <a:lvl3pPr indent="-285750" lvl="2" marL="1371600">
              <a:lnSpc>
                <a:spcPct val="100000"/>
              </a:lnSpc>
              <a:spcBef>
                <a:spcPts val="800"/>
              </a:spcBef>
              <a:spcAft>
                <a:spcPts val="0"/>
              </a:spcAft>
              <a:buClr>
                <a:schemeClr val="dk1"/>
              </a:buClr>
              <a:buSzPts val="900"/>
              <a:buFont typeface="Nunito Sans"/>
              <a:buChar char="■"/>
              <a:defRPr sz="900"/>
            </a:lvl3pPr>
            <a:lvl4pPr indent="-285750" lvl="3" marL="1828800">
              <a:lnSpc>
                <a:spcPct val="100000"/>
              </a:lnSpc>
              <a:spcBef>
                <a:spcPts val="800"/>
              </a:spcBef>
              <a:spcAft>
                <a:spcPts val="0"/>
              </a:spcAft>
              <a:buClr>
                <a:schemeClr val="dk1"/>
              </a:buClr>
              <a:buSzPts val="900"/>
              <a:buFont typeface="Nunito Sans"/>
              <a:buChar char="●"/>
              <a:defRPr sz="900"/>
            </a:lvl4pPr>
            <a:lvl5pPr indent="-285750" lvl="4" marL="2286000">
              <a:lnSpc>
                <a:spcPct val="100000"/>
              </a:lnSpc>
              <a:spcBef>
                <a:spcPts val="800"/>
              </a:spcBef>
              <a:spcAft>
                <a:spcPts val="0"/>
              </a:spcAft>
              <a:buClr>
                <a:schemeClr val="dk1"/>
              </a:buClr>
              <a:buSzPts val="900"/>
              <a:buFont typeface="Nunito Sans"/>
              <a:buChar char="○"/>
              <a:defRPr sz="900"/>
            </a:lvl5pPr>
            <a:lvl6pPr indent="-285750" lvl="5" marL="2743200">
              <a:lnSpc>
                <a:spcPct val="100000"/>
              </a:lnSpc>
              <a:spcBef>
                <a:spcPts val="800"/>
              </a:spcBef>
              <a:spcAft>
                <a:spcPts val="0"/>
              </a:spcAft>
              <a:buClr>
                <a:schemeClr val="dk1"/>
              </a:buClr>
              <a:buSzPts val="900"/>
              <a:buFont typeface="Nunito Sans"/>
              <a:buChar char="■"/>
              <a:defRPr sz="900"/>
            </a:lvl6pPr>
            <a:lvl7pPr indent="-285750" lvl="6" marL="3200400">
              <a:lnSpc>
                <a:spcPct val="100000"/>
              </a:lnSpc>
              <a:spcBef>
                <a:spcPts val="800"/>
              </a:spcBef>
              <a:spcAft>
                <a:spcPts val="0"/>
              </a:spcAft>
              <a:buClr>
                <a:schemeClr val="dk1"/>
              </a:buClr>
              <a:buSzPts val="900"/>
              <a:buFont typeface="Nunito Sans"/>
              <a:buChar char="●"/>
              <a:defRPr sz="900"/>
            </a:lvl7pPr>
            <a:lvl8pPr indent="-285750" lvl="7" marL="3657600">
              <a:lnSpc>
                <a:spcPct val="100000"/>
              </a:lnSpc>
              <a:spcBef>
                <a:spcPts val="800"/>
              </a:spcBef>
              <a:spcAft>
                <a:spcPts val="0"/>
              </a:spcAft>
              <a:buClr>
                <a:schemeClr val="dk1"/>
              </a:buClr>
              <a:buSzPts val="900"/>
              <a:buFont typeface="Nunito Sans"/>
              <a:buChar char="○"/>
              <a:defRPr sz="900"/>
            </a:lvl8pPr>
            <a:lvl9pPr indent="-285750" lvl="8" marL="4114800">
              <a:lnSpc>
                <a:spcPct val="100000"/>
              </a:lnSpc>
              <a:spcBef>
                <a:spcPts val="800"/>
              </a:spcBef>
              <a:spcAft>
                <a:spcPts val="800"/>
              </a:spcAft>
              <a:buClr>
                <a:schemeClr val="dk1"/>
              </a:buClr>
              <a:buSzPts val="900"/>
              <a:buFont typeface="Nunito Sans"/>
              <a:buChar char="■"/>
              <a:defRPr sz="900"/>
            </a:lvl9pPr>
          </a:lstStyle>
          <a:p/>
        </p:txBody>
      </p:sp>
      <p:sp>
        <p:nvSpPr>
          <p:cNvPr id="275" name="Google Shape;275;p21"/>
          <p:cNvSpPr txBox="1"/>
          <p:nvPr>
            <p:ph idx="8" type="body"/>
          </p:nvPr>
        </p:nvSpPr>
        <p:spPr>
          <a:xfrm>
            <a:off x="6813900" y="2266758"/>
            <a:ext cx="2039100" cy="722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800"/>
              </a:spcBef>
              <a:spcAft>
                <a:spcPts val="0"/>
              </a:spcAft>
              <a:buClr>
                <a:schemeClr val="dk1"/>
              </a:buClr>
              <a:buSzPts val="900"/>
              <a:buFont typeface="Nunito Sans"/>
              <a:buChar char="○"/>
              <a:defRPr sz="900"/>
            </a:lvl2pPr>
            <a:lvl3pPr indent="-285750" lvl="2" marL="1371600">
              <a:spcBef>
                <a:spcPts val="800"/>
              </a:spcBef>
              <a:spcAft>
                <a:spcPts val="0"/>
              </a:spcAft>
              <a:buClr>
                <a:schemeClr val="dk1"/>
              </a:buClr>
              <a:buSzPts val="900"/>
              <a:buFont typeface="Nunito Sans"/>
              <a:buChar char="■"/>
              <a:defRPr sz="900"/>
            </a:lvl3pPr>
            <a:lvl4pPr indent="-285750" lvl="3" marL="1828800">
              <a:spcBef>
                <a:spcPts val="800"/>
              </a:spcBef>
              <a:spcAft>
                <a:spcPts val="0"/>
              </a:spcAft>
              <a:buClr>
                <a:schemeClr val="dk1"/>
              </a:buClr>
              <a:buSzPts val="900"/>
              <a:buFont typeface="Nunito Sans"/>
              <a:buChar char="●"/>
              <a:defRPr sz="900"/>
            </a:lvl4pPr>
            <a:lvl5pPr indent="-285750" lvl="4" marL="2286000">
              <a:spcBef>
                <a:spcPts val="800"/>
              </a:spcBef>
              <a:spcAft>
                <a:spcPts val="0"/>
              </a:spcAft>
              <a:buClr>
                <a:schemeClr val="dk1"/>
              </a:buClr>
              <a:buSzPts val="900"/>
              <a:buFont typeface="Nunito Sans"/>
              <a:buChar char="○"/>
              <a:defRPr sz="900"/>
            </a:lvl5pPr>
            <a:lvl6pPr indent="-285750" lvl="5" marL="2743200">
              <a:spcBef>
                <a:spcPts val="800"/>
              </a:spcBef>
              <a:spcAft>
                <a:spcPts val="0"/>
              </a:spcAft>
              <a:buClr>
                <a:schemeClr val="dk1"/>
              </a:buClr>
              <a:buSzPts val="900"/>
              <a:buFont typeface="Nunito Sans"/>
              <a:buChar char="■"/>
              <a:defRPr sz="900"/>
            </a:lvl6pPr>
            <a:lvl7pPr indent="-285750" lvl="6" marL="3200400">
              <a:spcBef>
                <a:spcPts val="800"/>
              </a:spcBef>
              <a:spcAft>
                <a:spcPts val="0"/>
              </a:spcAft>
              <a:buClr>
                <a:schemeClr val="dk1"/>
              </a:buClr>
              <a:buSzPts val="900"/>
              <a:buFont typeface="Nunito Sans"/>
              <a:buChar char="●"/>
              <a:defRPr sz="900"/>
            </a:lvl7pPr>
            <a:lvl8pPr indent="-285750" lvl="7" marL="3657600">
              <a:spcBef>
                <a:spcPts val="800"/>
              </a:spcBef>
              <a:spcAft>
                <a:spcPts val="0"/>
              </a:spcAft>
              <a:buClr>
                <a:schemeClr val="dk1"/>
              </a:buClr>
              <a:buSzPts val="900"/>
              <a:buFont typeface="Nunito Sans"/>
              <a:buChar char="○"/>
              <a:defRPr sz="900"/>
            </a:lvl8pPr>
            <a:lvl9pPr indent="-285750" lvl="8" marL="4114800">
              <a:spcBef>
                <a:spcPts val="800"/>
              </a:spcBef>
              <a:spcAft>
                <a:spcPts val="800"/>
              </a:spcAft>
              <a:buClr>
                <a:schemeClr val="dk1"/>
              </a:buClr>
              <a:buSzPts val="900"/>
              <a:buFont typeface="Nunito Sans"/>
              <a:buChar char="■"/>
              <a:defRPr sz="900"/>
            </a:lvl9pPr>
          </a:lstStyle>
          <a:p/>
        </p:txBody>
      </p:sp>
      <p:sp>
        <p:nvSpPr>
          <p:cNvPr id="276" name="Google Shape;276;p21"/>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77" name="Google Shape;277;p21"/>
          <p:cNvSpPr txBox="1"/>
          <p:nvPr>
            <p:ph idx="9"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2">
  <p:cSld name="BLANK_1_1_1_1_1_1_1_1_1_1_1_1_1_1_1_3">
    <p:spTree>
      <p:nvGrpSpPr>
        <p:cNvPr id="278" name="Shape 278"/>
        <p:cNvGrpSpPr/>
        <p:nvPr/>
      </p:nvGrpSpPr>
      <p:grpSpPr>
        <a:xfrm>
          <a:off x="0" y="0"/>
          <a:ext cx="0" cy="0"/>
          <a:chOff x="0" y="0"/>
          <a:chExt cx="0" cy="0"/>
        </a:xfrm>
      </p:grpSpPr>
      <p:pic>
        <p:nvPicPr>
          <p:cNvPr id="279" name="Google Shape;279;p22"/>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280" name="Google Shape;280;p22"/>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281" name="Google Shape;281;p22"/>
          <p:cNvSpPr txBox="1"/>
          <p:nvPr>
            <p:ph idx="2" type="title"/>
          </p:nvPr>
        </p:nvSpPr>
        <p:spPr>
          <a:xfrm>
            <a:off x="2040700" y="2971669"/>
            <a:ext cx="27582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82" name="Google Shape;282;p22"/>
          <p:cNvSpPr txBox="1"/>
          <p:nvPr>
            <p:ph idx="3" type="title"/>
          </p:nvPr>
        </p:nvSpPr>
        <p:spPr>
          <a:xfrm>
            <a:off x="4905100" y="3259050"/>
            <a:ext cx="16227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83" name="Google Shape;283;p22"/>
          <p:cNvSpPr txBox="1"/>
          <p:nvPr>
            <p:ph idx="4" type="title"/>
          </p:nvPr>
        </p:nvSpPr>
        <p:spPr>
          <a:xfrm>
            <a:off x="6589325" y="3591225"/>
            <a:ext cx="16227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84" name="Google Shape;284;p22"/>
          <p:cNvSpPr txBox="1"/>
          <p:nvPr>
            <p:ph idx="5" type="title"/>
          </p:nvPr>
        </p:nvSpPr>
        <p:spPr>
          <a:xfrm>
            <a:off x="228600" y="2642422"/>
            <a:ext cx="16227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85" name="Google Shape;285;p22"/>
          <p:cNvSpPr txBox="1"/>
          <p:nvPr>
            <p:ph idx="6" type="title"/>
          </p:nvPr>
        </p:nvSpPr>
        <p:spPr>
          <a:xfrm>
            <a:off x="22860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86" name="Google Shape;286;p22"/>
          <p:cNvSpPr txBox="1"/>
          <p:nvPr>
            <p:ph idx="7" type="title"/>
          </p:nvPr>
        </p:nvSpPr>
        <p:spPr>
          <a:xfrm>
            <a:off x="1533025"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87" name="Google Shape;287;p22"/>
          <p:cNvSpPr txBox="1"/>
          <p:nvPr>
            <p:ph idx="8" type="title"/>
          </p:nvPr>
        </p:nvSpPr>
        <p:spPr>
          <a:xfrm>
            <a:off x="283745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88" name="Google Shape;288;p22"/>
          <p:cNvSpPr txBox="1"/>
          <p:nvPr>
            <p:ph idx="9" type="title"/>
          </p:nvPr>
        </p:nvSpPr>
        <p:spPr>
          <a:xfrm>
            <a:off x="4141875"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89" name="Google Shape;289;p22"/>
          <p:cNvSpPr txBox="1"/>
          <p:nvPr>
            <p:ph idx="13" type="title"/>
          </p:nvPr>
        </p:nvSpPr>
        <p:spPr>
          <a:xfrm>
            <a:off x="544630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90" name="Google Shape;290;p22"/>
          <p:cNvSpPr txBox="1"/>
          <p:nvPr>
            <p:ph idx="14" type="title"/>
          </p:nvPr>
        </p:nvSpPr>
        <p:spPr>
          <a:xfrm>
            <a:off x="6750725"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91" name="Google Shape;291;p22"/>
          <p:cNvSpPr txBox="1"/>
          <p:nvPr>
            <p:ph idx="15" type="title"/>
          </p:nvPr>
        </p:nvSpPr>
        <p:spPr>
          <a:xfrm>
            <a:off x="805515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92" name="Google Shape;292;p22"/>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93" name="Google Shape;293;p22"/>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ve big ideas">
  <p:cSld name="BLANK_1_1_1_1_1_1_1_1_1_1_1_1_1_1_1_2">
    <p:bg>
      <p:bgPr>
        <a:solidFill>
          <a:schemeClr val="lt1"/>
        </a:solidFill>
      </p:bgPr>
    </p:bg>
    <p:spTree>
      <p:nvGrpSpPr>
        <p:cNvPr id="294" name="Shape 294"/>
        <p:cNvGrpSpPr/>
        <p:nvPr/>
      </p:nvGrpSpPr>
      <p:grpSpPr>
        <a:xfrm>
          <a:off x="0" y="0"/>
          <a:ext cx="0" cy="0"/>
          <a:chOff x="0" y="0"/>
          <a:chExt cx="0" cy="0"/>
        </a:xfrm>
      </p:grpSpPr>
      <p:sp>
        <p:nvSpPr>
          <p:cNvPr id="295" name="Google Shape;295;p23"/>
          <p:cNvSpPr txBox="1"/>
          <p:nvPr>
            <p:ph idx="1" type="subTitle"/>
          </p:nvPr>
        </p:nvSpPr>
        <p:spPr>
          <a:xfrm>
            <a:off x="228600"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96" name="Google Shape;296;p23"/>
          <p:cNvSpPr txBox="1"/>
          <p:nvPr>
            <p:ph idx="2" type="subTitle"/>
          </p:nvPr>
        </p:nvSpPr>
        <p:spPr>
          <a:xfrm>
            <a:off x="1971375"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97" name="Google Shape;297;p23"/>
          <p:cNvSpPr txBox="1"/>
          <p:nvPr>
            <p:ph idx="3" type="subTitle"/>
          </p:nvPr>
        </p:nvSpPr>
        <p:spPr>
          <a:xfrm>
            <a:off x="3714150"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98" name="Google Shape;298;p23"/>
          <p:cNvSpPr txBox="1"/>
          <p:nvPr>
            <p:ph idx="4" type="subTitle"/>
          </p:nvPr>
        </p:nvSpPr>
        <p:spPr>
          <a:xfrm>
            <a:off x="5456925"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99" name="Google Shape;299;p23"/>
          <p:cNvSpPr txBox="1"/>
          <p:nvPr>
            <p:ph idx="5" type="subTitle"/>
          </p:nvPr>
        </p:nvSpPr>
        <p:spPr>
          <a:xfrm>
            <a:off x="7199700"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pic>
        <p:nvPicPr>
          <p:cNvPr id="300" name="Google Shape;300;p23"/>
          <p:cNvPicPr preferRelativeResize="0"/>
          <p:nvPr/>
        </p:nvPicPr>
        <p:blipFill rotWithShape="1">
          <a:blip r:embed="rId2">
            <a:alphaModFix/>
          </a:blip>
          <a:srcRect b="0" l="0" r="33897" t="70459"/>
          <a:stretch/>
        </p:blipFill>
        <p:spPr>
          <a:xfrm>
            <a:off x="5624200" y="0"/>
            <a:ext cx="3519800" cy="1572900"/>
          </a:xfrm>
          <a:prstGeom prst="rect">
            <a:avLst/>
          </a:prstGeom>
          <a:noFill/>
          <a:ln>
            <a:noFill/>
          </a:ln>
        </p:spPr>
      </p:pic>
      <p:sp>
        <p:nvSpPr>
          <p:cNvPr id="301" name="Google Shape;301;p23"/>
          <p:cNvSpPr txBox="1"/>
          <p:nvPr>
            <p:ph idx="6" type="body"/>
          </p:nvPr>
        </p:nvSpPr>
        <p:spPr>
          <a:xfrm>
            <a:off x="1971375"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02" name="Google Shape;302;p23"/>
          <p:cNvSpPr txBox="1"/>
          <p:nvPr>
            <p:ph idx="7" type="body"/>
          </p:nvPr>
        </p:nvSpPr>
        <p:spPr>
          <a:xfrm>
            <a:off x="3714150" y="3030250"/>
            <a:ext cx="1715400" cy="1145100"/>
          </a:xfrm>
          <a:prstGeom prst="rect">
            <a:avLst/>
          </a:prstGeom>
        </p:spPr>
        <p:txBody>
          <a:bodyPr anchorCtr="0" anchor="t" bIns="91425" lIns="91425" spcFirstLastPara="1" rIns="182875" wrap="square" tIns="18287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0"/>
              </a:spcBef>
              <a:spcAft>
                <a:spcPts val="0"/>
              </a:spcAft>
              <a:buClr>
                <a:schemeClr val="dk1"/>
              </a:buClr>
              <a:buSzPts val="900"/>
              <a:buFont typeface="Nunito Sans"/>
              <a:buChar char="○"/>
              <a:defRPr sz="900"/>
            </a:lvl2pPr>
            <a:lvl3pPr indent="-285750" lvl="2" marL="1371600">
              <a:spcBef>
                <a:spcPts val="0"/>
              </a:spcBef>
              <a:spcAft>
                <a:spcPts val="0"/>
              </a:spcAft>
              <a:buClr>
                <a:schemeClr val="dk1"/>
              </a:buClr>
              <a:buSzPts val="900"/>
              <a:buFont typeface="Nunito Sans"/>
              <a:buChar char="■"/>
              <a:defRPr sz="900"/>
            </a:lvl3pPr>
            <a:lvl4pPr indent="-285750" lvl="3" marL="1828800">
              <a:spcBef>
                <a:spcPts val="0"/>
              </a:spcBef>
              <a:spcAft>
                <a:spcPts val="0"/>
              </a:spcAft>
              <a:buClr>
                <a:schemeClr val="dk1"/>
              </a:buClr>
              <a:buSzPts val="900"/>
              <a:buFont typeface="Nunito Sans"/>
              <a:buChar char="●"/>
              <a:defRPr sz="900"/>
            </a:lvl4pPr>
            <a:lvl5pPr indent="-285750" lvl="4" marL="2286000">
              <a:spcBef>
                <a:spcPts val="0"/>
              </a:spcBef>
              <a:spcAft>
                <a:spcPts val="0"/>
              </a:spcAft>
              <a:buClr>
                <a:schemeClr val="dk1"/>
              </a:buClr>
              <a:buSzPts val="900"/>
              <a:buFont typeface="Nunito Sans"/>
              <a:buChar char="○"/>
              <a:defRPr sz="900"/>
            </a:lvl5pPr>
            <a:lvl6pPr indent="-285750" lvl="5" marL="2743200">
              <a:spcBef>
                <a:spcPts val="0"/>
              </a:spcBef>
              <a:spcAft>
                <a:spcPts val="0"/>
              </a:spcAft>
              <a:buClr>
                <a:schemeClr val="dk1"/>
              </a:buClr>
              <a:buSzPts val="900"/>
              <a:buFont typeface="Nunito Sans"/>
              <a:buChar char="■"/>
              <a:defRPr sz="900"/>
            </a:lvl6pPr>
            <a:lvl7pPr indent="-285750" lvl="6" marL="3200400">
              <a:spcBef>
                <a:spcPts val="0"/>
              </a:spcBef>
              <a:spcAft>
                <a:spcPts val="0"/>
              </a:spcAft>
              <a:buClr>
                <a:schemeClr val="dk1"/>
              </a:buClr>
              <a:buSzPts val="900"/>
              <a:buFont typeface="Nunito Sans"/>
              <a:buChar char="●"/>
              <a:defRPr sz="900"/>
            </a:lvl7pPr>
            <a:lvl8pPr indent="-285750" lvl="7" marL="3657600">
              <a:spcBef>
                <a:spcPts val="0"/>
              </a:spcBef>
              <a:spcAft>
                <a:spcPts val="0"/>
              </a:spcAft>
              <a:buClr>
                <a:schemeClr val="dk1"/>
              </a:buClr>
              <a:buSzPts val="900"/>
              <a:buFont typeface="Nunito Sans"/>
              <a:buChar char="○"/>
              <a:defRPr sz="900"/>
            </a:lvl8pPr>
            <a:lvl9pPr indent="-285750" lvl="8" marL="4114800">
              <a:spcBef>
                <a:spcPts val="0"/>
              </a:spcBef>
              <a:spcAft>
                <a:spcPts val="0"/>
              </a:spcAft>
              <a:buClr>
                <a:schemeClr val="dk1"/>
              </a:buClr>
              <a:buSzPts val="900"/>
              <a:buFont typeface="Nunito Sans"/>
              <a:buChar char="■"/>
              <a:defRPr sz="900"/>
            </a:lvl9pPr>
          </a:lstStyle>
          <a:p/>
        </p:txBody>
      </p:sp>
      <p:sp>
        <p:nvSpPr>
          <p:cNvPr id="303" name="Google Shape;303;p23"/>
          <p:cNvSpPr txBox="1"/>
          <p:nvPr>
            <p:ph idx="8" type="body"/>
          </p:nvPr>
        </p:nvSpPr>
        <p:spPr>
          <a:xfrm>
            <a:off x="5456925"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04" name="Google Shape;304;p23"/>
          <p:cNvSpPr txBox="1"/>
          <p:nvPr>
            <p:ph idx="9" type="body"/>
          </p:nvPr>
        </p:nvSpPr>
        <p:spPr>
          <a:xfrm>
            <a:off x="228450"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05" name="Google Shape;305;p23"/>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306" name="Google Shape;306;p23"/>
          <p:cNvSpPr txBox="1"/>
          <p:nvPr>
            <p:ph idx="13" type="body"/>
          </p:nvPr>
        </p:nvSpPr>
        <p:spPr>
          <a:xfrm>
            <a:off x="7199700"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07" name="Google Shape;307;p23"/>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308" name="Google Shape;308;p23"/>
          <p:cNvSpPr txBox="1"/>
          <p:nvPr>
            <p:ph idx="14"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BLANK_1_1_1_1_1_1_1_1_1_1_1_1_1_1_1_1_1_1_1_1_1_1">
    <p:spTree>
      <p:nvGrpSpPr>
        <p:cNvPr id="309" name="Shape 309"/>
        <p:cNvGrpSpPr/>
        <p:nvPr/>
      </p:nvGrpSpPr>
      <p:grpSpPr>
        <a:xfrm>
          <a:off x="0" y="0"/>
          <a:ext cx="0" cy="0"/>
          <a:chOff x="0" y="0"/>
          <a:chExt cx="0" cy="0"/>
        </a:xfrm>
      </p:grpSpPr>
      <p:sp>
        <p:nvSpPr>
          <p:cNvPr id="310" name="Google Shape;310;p24"/>
          <p:cNvSpPr/>
          <p:nvPr/>
        </p:nvSpPr>
        <p:spPr>
          <a:xfrm rot="5400000">
            <a:off x="-3989996" y="1161600"/>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pic>
        <p:nvPicPr>
          <p:cNvPr id="311" name="Google Shape;311;p24"/>
          <p:cNvPicPr preferRelativeResize="0"/>
          <p:nvPr/>
        </p:nvPicPr>
        <p:blipFill rotWithShape="1">
          <a:blip r:embed="rId2">
            <a:alphaModFix/>
          </a:blip>
          <a:srcRect b="46245" l="7338" r="0" t="0"/>
          <a:stretch/>
        </p:blipFill>
        <p:spPr>
          <a:xfrm>
            <a:off x="218592" y="3453125"/>
            <a:ext cx="2926200" cy="1697526"/>
          </a:xfrm>
          <a:prstGeom prst="rect">
            <a:avLst/>
          </a:prstGeom>
          <a:noFill/>
          <a:ln>
            <a:noFill/>
          </a:ln>
        </p:spPr>
      </p:pic>
      <p:sp>
        <p:nvSpPr>
          <p:cNvPr id="312" name="Google Shape;312;p24"/>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313" name="Google Shape;313;p24"/>
          <p:cNvSpPr txBox="1"/>
          <p:nvPr>
            <p:ph type="title"/>
          </p:nvPr>
        </p:nvSpPr>
        <p:spPr>
          <a:xfrm>
            <a:off x="228600" y="228589"/>
            <a:ext cx="2926200" cy="5877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5400"/>
            </a:lvl1pPr>
            <a:lvl2pPr lvl="1">
              <a:lnSpc>
                <a:spcPct val="90000"/>
              </a:lnSpc>
              <a:spcBef>
                <a:spcPts val="0"/>
              </a:spcBef>
              <a:spcAft>
                <a:spcPts val="0"/>
              </a:spcAft>
              <a:buNone/>
              <a:defRPr sz="5400">
                <a:latin typeface="Poppins SemiBold"/>
                <a:ea typeface="Poppins SemiBold"/>
                <a:cs typeface="Poppins SemiBold"/>
                <a:sym typeface="Poppins SemiBold"/>
              </a:defRPr>
            </a:lvl2pPr>
            <a:lvl3pPr lvl="2">
              <a:lnSpc>
                <a:spcPct val="90000"/>
              </a:lnSpc>
              <a:spcBef>
                <a:spcPts val="0"/>
              </a:spcBef>
              <a:spcAft>
                <a:spcPts val="0"/>
              </a:spcAft>
              <a:buNone/>
              <a:defRPr sz="5400">
                <a:latin typeface="Poppins SemiBold"/>
                <a:ea typeface="Poppins SemiBold"/>
                <a:cs typeface="Poppins SemiBold"/>
                <a:sym typeface="Poppins SemiBold"/>
              </a:defRPr>
            </a:lvl3pPr>
            <a:lvl4pPr lvl="3">
              <a:lnSpc>
                <a:spcPct val="90000"/>
              </a:lnSpc>
              <a:spcBef>
                <a:spcPts val="0"/>
              </a:spcBef>
              <a:spcAft>
                <a:spcPts val="0"/>
              </a:spcAft>
              <a:buNone/>
              <a:defRPr sz="5400">
                <a:latin typeface="Poppins SemiBold"/>
                <a:ea typeface="Poppins SemiBold"/>
                <a:cs typeface="Poppins SemiBold"/>
                <a:sym typeface="Poppins SemiBold"/>
              </a:defRPr>
            </a:lvl4pPr>
            <a:lvl5pPr lvl="4">
              <a:lnSpc>
                <a:spcPct val="90000"/>
              </a:lnSpc>
              <a:spcBef>
                <a:spcPts val="0"/>
              </a:spcBef>
              <a:spcAft>
                <a:spcPts val="0"/>
              </a:spcAft>
              <a:buNone/>
              <a:defRPr sz="5400">
                <a:latin typeface="Poppins SemiBold"/>
                <a:ea typeface="Poppins SemiBold"/>
                <a:cs typeface="Poppins SemiBold"/>
                <a:sym typeface="Poppins SemiBold"/>
              </a:defRPr>
            </a:lvl5pPr>
            <a:lvl6pPr lvl="5">
              <a:lnSpc>
                <a:spcPct val="90000"/>
              </a:lnSpc>
              <a:spcBef>
                <a:spcPts val="0"/>
              </a:spcBef>
              <a:spcAft>
                <a:spcPts val="0"/>
              </a:spcAft>
              <a:buNone/>
              <a:defRPr sz="5400">
                <a:latin typeface="Poppins SemiBold"/>
                <a:ea typeface="Poppins SemiBold"/>
                <a:cs typeface="Poppins SemiBold"/>
                <a:sym typeface="Poppins SemiBold"/>
              </a:defRPr>
            </a:lvl6pPr>
            <a:lvl7pPr lvl="6">
              <a:lnSpc>
                <a:spcPct val="90000"/>
              </a:lnSpc>
              <a:spcBef>
                <a:spcPts val="0"/>
              </a:spcBef>
              <a:spcAft>
                <a:spcPts val="0"/>
              </a:spcAft>
              <a:buNone/>
              <a:defRPr sz="5400">
                <a:latin typeface="Poppins SemiBold"/>
                <a:ea typeface="Poppins SemiBold"/>
                <a:cs typeface="Poppins SemiBold"/>
                <a:sym typeface="Poppins SemiBold"/>
              </a:defRPr>
            </a:lvl7pPr>
            <a:lvl8pPr lvl="7">
              <a:lnSpc>
                <a:spcPct val="90000"/>
              </a:lnSpc>
              <a:spcBef>
                <a:spcPts val="0"/>
              </a:spcBef>
              <a:spcAft>
                <a:spcPts val="0"/>
              </a:spcAft>
              <a:buNone/>
              <a:defRPr sz="5400">
                <a:latin typeface="Poppins SemiBold"/>
                <a:ea typeface="Poppins SemiBold"/>
                <a:cs typeface="Poppins SemiBold"/>
                <a:sym typeface="Poppins SemiBold"/>
              </a:defRPr>
            </a:lvl8pPr>
            <a:lvl9pPr lvl="8">
              <a:lnSpc>
                <a:spcPct val="90000"/>
              </a:lnSpc>
              <a:spcBef>
                <a:spcPts val="0"/>
              </a:spcBef>
              <a:spcAft>
                <a:spcPts val="0"/>
              </a:spcAft>
              <a:buNone/>
              <a:defRPr sz="5400">
                <a:latin typeface="Poppins SemiBold"/>
                <a:ea typeface="Poppins SemiBold"/>
                <a:cs typeface="Poppins SemiBold"/>
                <a:sym typeface="Poppins SemiBold"/>
              </a:defRPr>
            </a:lvl9pPr>
          </a:lstStyle>
          <a:p/>
        </p:txBody>
      </p:sp>
      <p:sp>
        <p:nvSpPr>
          <p:cNvPr id="314" name="Google Shape;314;p24"/>
          <p:cNvSpPr/>
          <p:nvPr/>
        </p:nvSpPr>
        <p:spPr>
          <a:xfrm>
            <a:off x="-4" y="1992734"/>
            <a:ext cx="3736169" cy="3157919"/>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315" name="Google Shape;315;p24"/>
          <p:cNvSpPr txBox="1"/>
          <p:nvPr>
            <p:ph idx="1" type="body"/>
          </p:nvPr>
        </p:nvSpPr>
        <p:spPr>
          <a:xfrm>
            <a:off x="4819600" y="3701256"/>
            <a:ext cx="4095900" cy="5877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dk1"/>
              </a:buClr>
              <a:buSzPts val="1100"/>
              <a:buFont typeface="Nunito Sans"/>
              <a:buChar char="●"/>
              <a:defRPr sz="1100"/>
            </a:lvl1pPr>
            <a:lvl2pPr indent="-298450" lvl="1" marL="914400">
              <a:spcBef>
                <a:spcPts val="0"/>
              </a:spcBef>
              <a:spcAft>
                <a:spcPts val="0"/>
              </a:spcAft>
              <a:buClr>
                <a:schemeClr val="dk1"/>
              </a:buClr>
              <a:buSzPts val="1100"/>
              <a:buFont typeface="Nunito Sans"/>
              <a:buChar char="○"/>
              <a:defRPr sz="1100"/>
            </a:lvl2pPr>
            <a:lvl3pPr indent="-298450" lvl="2" marL="1371600">
              <a:spcBef>
                <a:spcPts val="0"/>
              </a:spcBef>
              <a:spcAft>
                <a:spcPts val="0"/>
              </a:spcAft>
              <a:buClr>
                <a:schemeClr val="dk1"/>
              </a:buClr>
              <a:buSzPts val="1100"/>
              <a:buFont typeface="Nunito Sans"/>
              <a:buChar char="■"/>
              <a:defRPr sz="1100"/>
            </a:lvl3pPr>
            <a:lvl4pPr indent="-298450" lvl="3" marL="1828800">
              <a:spcBef>
                <a:spcPts val="0"/>
              </a:spcBef>
              <a:spcAft>
                <a:spcPts val="0"/>
              </a:spcAft>
              <a:buClr>
                <a:schemeClr val="dk1"/>
              </a:buClr>
              <a:buSzPts val="1100"/>
              <a:buFont typeface="Nunito Sans"/>
              <a:buChar char="●"/>
              <a:defRPr sz="1100"/>
            </a:lvl4pPr>
            <a:lvl5pPr indent="-298450" lvl="4" marL="2286000">
              <a:spcBef>
                <a:spcPts val="0"/>
              </a:spcBef>
              <a:spcAft>
                <a:spcPts val="0"/>
              </a:spcAft>
              <a:buClr>
                <a:schemeClr val="dk1"/>
              </a:buClr>
              <a:buSzPts val="1100"/>
              <a:buFont typeface="Nunito Sans"/>
              <a:buChar char="○"/>
              <a:defRPr sz="1100"/>
            </a:lvl5pPr>
            <a:lvl6pPr indent="-298450" lvl="5" marL="2743200">
              <a:spcBef>
                <a:spcPts val="0"/>
              </a:spcBef>
              <a:spcAft>
                <a:spcPts val="0"/>
              </a:spcAft>
              <a:buClr>
                <a:schemeClr val="dk1"/>
              </a:buClr>
              <a:buSzPts val="1100"/>
              <a:buFont typeface="Nunito Sans"/>
              <a:buChar char="■"/>
              <a:defRPr sz="1100"/>
            </a:lvl6pPr>
            <a:lvl7pPr indent="-298450" lvl="6" marL="3200400">
              <a:spcBef>
                <a:spcPts val="0"/>
              </a:spcBef>
              <a:spcAft>
                <a:spcPts val="0"/>
              </a:spcAft>
              <a:buClr>
                <a:schemeClr val="dk1"/>
              </a:buClr>
              <a:buSzPts val="1100"/>
              <a:buFont typeface="Nunito Sans"/>
              <a:buChar char="●"/>
              <a:defRPr sz="1100"/>
            </a:lvl7pPr>
            <a:lvl8pPr indent="-298450" lvl="7" marL="3657600">
              <a:spcBef>
                <a:spcPts val="0"/>
              </a:spcBef>
              <a:spcAft>
                <a:spcPts val="0"/>
              </a:spcAft>
              <a:buClr>
                <a:schemeClr val="dk1"/>
              </a:buClr>
              <a:buSzPts val="1100"/>
              <a:buFont typeface="Nunito Sans"/>
              <a:buChar char="○"/>
              <a:defRPr sz="1100"/>
            </a:lvl8pPr>
            <a:lvl9pPr indent="-298450" lvl="8" marL="4114800">
              <a:spcBef>
                <a:spcPts val="0"/>
              </a:spcBef>
              <a:spcAft>
                <a:spcPts val="0"/>
              </a:spcAft>
              <a:buClr>
                <a:schemeClr val="dk1"/>
              </a:buClr>
              <a:buSzPts val="1100"/>
              <a:buFont typeface="Nunito Sans"/>
              <a:buChar char="■"/>
              <a:defRPr sz="1100"/>
            </a:lvl9pPr>
          </a:lstStyle>
          <a:p/>
        </p:txBody>
      </p:sp>
      <p:sp>
        <p:nvSpPr>
          <p:cNvPr id="316" name="Google Shape;316;p24"/>
          <p:cNvSpPr txBox="1"/>
          <p:nvPr>
            <p:ph idx="2" type="body"/>
          </p:nvPr>
        </p:nvSpPr>
        <p:spPr>
          <a:xfrm>
            <a:off x="4819600" y="2342406"/>
            <a:ext cx="4095900" cy="587700"/>
          </a:xfrm>
          <a:prstGeom prst="rect">
            <a:avLst/>
          </a:prstGeom>
        </p:spPr>
        <p:txBody>
          <a:bodyPr anchorCtr="0" anchor="t" bIns="91425" lIns="91425" spcFirstLastPara="1" rIns="91425" wrap="square" tIns="91425">
            <a:noAutofit/>
          </a:bodyPr>
          <a:lstStyle>
            <a:lvl1pPr indent="-298450" lvl="0" marL="457200">
              <a:lnSpc>
                <a:spcPct val="115000"/>
              </a:lnSpc>
              <a:spcBef>
                <a:spcPts val="0"/>
              </a:spcBef>
              <a:spcAft>
                <a:spcPts val="0"/>
              </a:spcAft>
              <a:buClr>
                <a:schemeClr val="dk1"/>
              </a:buClr>
              <a:buSzPts val="1100"/>
              <a:buFont typeface="Nunito Sans"/>
              <a:buChar char="●"/>
              <a:defRPr sz="1100"/>
            </a:lvl1pPr>
            <a:lvl2pPr indent="-298450" lvl="1" marL="914400">
              <a:lnSpc>
                <a:spcPct val="115000"/>
              </a:lnSpc>
              <a:spcBef>
                <a:spcPts val="0"/>
              </a:spcBef>
              <a:spcAft>
                <a:spcPts val="0"/>
              </a:spcAft>
              <a:buClr>
                <a:schemeClr val="dk1"/>
              </a:buClr>
              <a:buSzPts val="1100"/>
              <a:buFont typeface="Nunito Sans"/>
              <a:buChar char="○"/>
              <a:defRPr sz="1100"/>
            </a:lvl2pPr>
            <a:lvl3pPr indent="-298450" lvl="2" marL="1371600">
              <a:lnSpc>
                <a:spcPct val="115000"/>
              </a:lnSpc>
              <a:spcBef>
                <a:spcPts val="0"/>
              </a:spcBef>
              <a:spcAft>
                <a:spcPts val="0"/>
              </a:spcAft>
              <a:buClr>
                <a:schemeClr val="dk1"/>
              </a:buClr>
              <a:buSzPts val="1100"/>
              <a:buFont typeface="Nunito Sans"/>
              <a:buChar char="■"/>
              <a:defRPr sz="1100"/>
            </a:lvl3pPr>
            <a:lvl4pPr indent="-298450" lvl="3" marL="1828800">
              <a:lnSpc>
                <a:spcPct val="115000"/>
              </a:lnSpc>
              <a:spcBef>
                <a:spcPts val="0"/>
              </a:spcBef>
              <a:spcAft>
                <a:spcPts val="0"/>
              </a:spcAft>
              <a:buClr>
                <a:schemeClr val="dk1"/>
              </a:buClr>
              <a:buSzPts val="1100"/>
              <a:buFont typeface="Nunito Sans"/>
              <a:buChar char="●"/>
              <a:defRPr sz="1100"/>
            </a:lvl4pPr>
            <a:lvl5pPr indent="-298450" lvl="4" marL="2286000">
              <a:lnSpc>
                <a:spcPct val="115000"/>
              </a:lnSpc>
              <a:spcBef>
                <a:spcPts val="0"/>
              </a:spcBef>
              <a:spcAft>
                <a:spcPts val="0"/>
              </a:spcAft>
              <a:buClr>
                <a:schemeClr val="dk1"/>
              </a:buClr>
              <a:buSzPts val="1100"/>
              <a:buFont typeface="Nunito Sans"/>
              <a:buChar char="○"/>
              <a:defRPr sz="1100"/>
            </a:lvl5pPr>
            <a:lvl6pPr indent="-298450" lvl="5" marL="2743200">
              <a:lnSpc>
                <a:spcPct val="115000"/>
              </a:lnSpc>
              <a:spcBef>
                <a:spcPts val="0"/>
              </a:spcBef>
              <a:spcAft>
                <a:spcPts val="0"/>
              </a:spcAft>
              <a:buClr>
                <a:schemeClr val="dk1"/>
              </a:buClr>
              <a:buSzPts val="1100"/>
              <a:buFont typeface="Nunito Sans"/>
              <a:buChar char="■"/>
              <a:defRPr sz="1100"/>
            </a:lvl6pPr>
            <a:lvl7pPr indent="-298450" lvl="6" marL="3200400">
              <a:lnSpc>
                <a:spcPct val="115000"/>
              </a:lnSpc>
              <a:spcBef>
                <a:spcPts val="0"/>
              </a:spcBef>
              <a:spcAft>
                <a:spcPts val="0"/>
              </a:spcAft>
              <a:buClr>
                <a:schemeClr val="dk1"/>
              </a:buClr>
              <a:buSzPts val="1100"/>
              <a:buFont typeface="Nunito Sans"/>
              <a:buChar char="●"/>
              <a:defRPr sz="1100"/>
            </a:lvl7pPr>
            <a:lvl8pPr indent="-298450" lvl="7" marL="3657600">
              <a:lnSpc>
                <a:spcPct val="115000"/>
              </a:lnSpc>
              <a:spcBef>
                <a:spcPts val="0"/>
              </a:spcBef>
              <a:spcAft>
                <a:spcPts val="0"/>
              </a:spcAft>
              <a:buClr>
                <a:schemeClr val="dk1"/>
              </a:buClr>
              <a:buSzPts val="1100"/>
              <a:buFont typeface="Nunito Sans"/>
              <a:buChar char="○"/>
              <a:defRPr sz="1100"/>
            </a:lvl8pPr>
            <a:lvl9pPr indent="-298450" lvl="8" marL="4114800">
              <a:lnSpc>
                <a:spcPct val="115000"/>
              </a:lnSpc>
              <a:spcBef>
                <a:spcPts val="0"/>
              </a:spcBef>
              <a:spcAft>
                <a:spcPts val="0"/>
              </a:spcAft>
              <a:buClr>
                <a:schemeClr val="dk1"/>
              </a:buClr>
              <a:buSzPts val="1100"/>
              <a:buFont typeface="Nunito Sans"/>
              <a:buChar char="■"/>
              <a:defRPr sz="1100"/>
            </a:lvl9pPr>
          </a:lstStyle>
          <a:p/>
        </p:txBody>
      </p:sp>
      <p:sp>
        <p:nvSpPr>
          <p:cNvPr id="317" name="Google Shape;317;p24"/>
          <p:cNvSpPr txBox="1"/>
          <p:nvPr>
            <p:ph idx="3" type="body"/>
          </p:nvPr>
        </p:nvSpPr>
        <p:spPr>
          <a:xfrm>
            <a:off x="4819600" y="983556"/>
            <a:ext cx="4095900" cy="587700"/>
          </a:xfrm>
          <a:prstGeom prst="rect">
            <a:avLst/>
          </a:prstGeom>
        </p:spPr>
        <p:txBody>
          <a:bodyPr anchorCtr="0" anchor="t" bIns="91425" lIns="91425" spcFirstLastPara="1" rIns="91425" wrap="square" tIns="91425">
            <a:noAutofit/>
          </a:bodyPr>
          <a:lstStyle>
            <a:lvl1pPr indent="-298450" lvl="0" marL="457200">
              <a:lnSpc>
                <a:spcPct val="115000"/>
              </a:lnSpc>
              <a:spcBef>
                <a:spcPts val="0"/>
              </a:spcBef>
              <a:spcAft>
                <a:spcPts val="0"/>
              </a:spcAft>
              <a:buClr>
                <a:schemeClr val="dk1"/>
              </a:buClr>
              <a:buSzPts val="1100"/>
              <a:buFont typeface="Nunito Sans"/>
              <a:buChar char="●"/>
              <a:defRPr sz="1100"/>
            </a:lvl1pPr>
            <a:lvl2pPr indent="-298450" lvl="1" marL="914400">
              <a:lnSpc>
                <a:spcPct val="115000"/>
              </a:lnSpc>
              <a:spcBef>
                <a:spcPts val="0"/>
              </a:spcBef>
              <a:spcAft>
                <a:spcPts val="0"/>
              </a:spcAft>
              <a:buClr>
                <a:schemeClr val="dk1"/>
              </a:buClr>
              <a:buSzPts val="1100"/>
              <a:buFont typeface="Nunito Sans"/>
              <a:buChar char="○"/>
              <a:defRPr sz="1100"/>
            </a:lvl2pPr>
            <a:lvl3pPr indent="-298450" lvl="2" marL="1371600">
              <a:lnSpc>
                <a:spcPct val="115000"/>
              </a:lnSpc>
              <a:spcBef>
                <a:spcPts val="0"/>
              </a:spcBef>
              <a:spcAft>
                <a:spcPts val="0"/>
              </a:spcAft>
              <a:buClr>
                <a:schemeClr val="dk1"/>
              </a:buClr>
              <a:buSzPts val="1100"/>
              <a:buFont typeface="Nunito Sans"/>
              <a:buChar char="■"/>
              <a:defRPr sz="1100"/>
            </a:lvl3pPr>
            <a:lvl4pPr indent="-298450" lvl="3" marL="1828800">
              <a:lnSpc>
                <a:spcPct val="115000"/>
              </a:lnSpc>
              <a:spcBef>
                <a:spcPts val="0"/>
              </a:spcBef>
              <a:spcAft>
                <a:spcPts val="0"/>
              </a:spcAft>
              <a:buClr>
                <a:schemeClr val="dk1"/>
              </a:buClr>
              <a:buSzPts val="1100"/>
              <a:buFont typeface="Nunito Sans"/>
              <a:buChar char="●"/>
              <a:defRPr sz="1100"/>
            </a:lvl4pPr>
            <a:lvl5pPr indent="-298450" lvl="4" marL="2286000">
              <a:lnSpc>
                <a:spcPct val="115000"/>
              </a:lnSpc>
              <a:spcBef>
                <a:spcPts val="0"/>
              </a:spcBef>
              <a:spcAft>
                <a:spcPts val="0"/>
              </a:spcAft>
              <a:buClr>
                <a:schemeClr val="dk1"/>
              </a:buClr>
              <a:buSzPts val="1100"/>
              <a:buFont typeface="Nunito Sans"/>
              <a:buChar char="○"/>
              <a:defRPr sz="1100"/>
            </a:lvl5pPr>
            <a:lvl6pPr indent="-298450" lvl="5" marL="2743200">
              <a:lnSpc>
                <a:spcPct val="115000"/>
              </a:lnSpc>
              <a:spcBef>
                <a:spcPts val="0"/>
              </a:spcBef>
              <a:spcAft>
                <a:spcPts val="0"/>
              </a:spcAft>
              <a:buClr>
                <a:schemeClr val="dk1"/>
              </a:buClr>
              <a:buSzPts val="1100"/>
              <a:buFont typeface="Nunito Sans"/>
              <a:buChar char="■"/>
              <a:defRPr sz="1100"/>
            </a:lvl6pPr>
            <a:lvl7pPr indent="-298450" lvl="6" marL="3200400">
              <a:lnSpc>
                <a:spcPct val="115000"/>
              </a:lnSpc>
              <a:spcBef>
                <a:spcPts val="0"/>
              </a:spcBef>
              <a:spcAft>
                <a:spcPts val="0"/>
              </a:spcAft>
              <a:buClr>
                <a:schemeClr val="dk1"/>
              </a:buClr>
              <a:buSzPts val="1100"/>
              <a:buFont typeface="Nunito Sans"/>
              <a:buChar char="●"/>
              <a:defRPr sz="1100"/>
            </a:lvl7pPr>
            <a:lvl8pPr indent="-298450" lvl="7" marL="3657600">
              <a:lnSpc>
                <a:spcPct val="115000"/>
              </a:lnSpc>
              <a:spcBef>
                <a:spcPts val="0"/>
              </a:spcBef>
              <a:spcAft>
                <a:spcPts val="0"/>
              </a:spcAft>
              <a:buClr>
                <a:schemeClr val="dk1"/>
              </a:buClr>
              <a:buSzPts val="1100"/>
              <a:buFont typeface="Nunito Sans"/>
              <a:buChar char="○"/>
              <a:defRPr sz="1100"/>
            </a:lvl8pPr>
            <a:lvl9pPr indent="-298450" lvl="8" marL="4114800">
              <a:lnSpc>
                <a:spcPct val="115000"/>
              </a:lnSpc>
              <a:spcBef>
                <a:spcPts val="0"/>
              </a:spcBef>
              <a:spcAft>
                <a:spcPts val="0"/>
              </a:spcAft>
              <a:buClr>
                <a:schemeClr val="dk1"/>
              </a:buClr>
              <a:buSzPts val="1100"/>
              <a:buFont typeface="Nunito Sans"/>
              <a:buChar char="■"/>
              <a:defRPr sz="1100"/>
            </a:lvl9pPr>
          </a:lstStyle>
          <a:p/>
        </p:txBody>
      </p:sp>
      <p:sp>
        <p:nvSpPr>
          <p:cNvPr id="318" name="Google Shape;318;p24"/>
          <p:cNvSpPr txBox="1"/>
          <p:nvPr>
            <p:ph idx="4"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p:cSld name="BLANK_1_1_1_1_1_1_2">
    <p:bg>
      <p:bgPr>
        <a:solidFill>
          <a:schemeClr val="accent1"/>
        </a:solidFill>
      </p:bgPr>
    </p:bg>
    <p:spTree>
      <p:nvGrpSpPr>
        <p:cNvPr id="319" name="Shape 319"/>
        <p:cNvGrpSpPr/>
        <p:nvPr/>
      </p:nvGrpSpPr>
      <p:grpSpPr>
        <a:xfrm>
          <a:off x="0" y="0"/>
          <a:ext cx="0" cy="0"/>
          <a:chOff x="0" y="0"/>
          <a:chExt cx="0" cy="0"/>
        </a:xfrm>
      </p:grpSpPr>
      <p:pic>
        <p:nvPicPr>
          <p:cNvPr id="320" name="Google Shape;320;p25"/>
          <p:cNvPicPr preferRelativeResize="0"/>
          <p:nvPr/>
        </p:nvPicPr>
        <p:blipFill rotWithShape="1">
          <a:blip r:embed="rId2">
            <a:alphaModFix/>
          </a:blip>
          <a:srcRect b="0" l="0" r="54483" t="51307"/>
          <a:stretch/>
        </p:blipFill>
        <p:spPr>
          <a:xfrm flipH="1" rot="10800000">
            <a:off x="6802800" y="2639053"/>
            <a:ext cx="2341200" cy="2504451"/>
          </a:xfrm>
          <a:prstGeom prst="rect">
            <a:avLst/>
          </a:prstGeom>
          <a:noFill/>
          <a:ln>
            <a:noFill/>
          </a:ln>
        </p:spPr>
      </p:pic>
      <p:sp>
        <p:nvSpPr>
          <p:cNvPr id="321" name="Google Shape;321;p25"/>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2"/>
                </a:solidFill>
                <a:latin typeface="Nunito Sans"/>
                <a:ea typeface="Nunito Sans"/>
                <a:cs typeface="Nunito Sans"/>
                <a:sym typeface="Nunito Sans"/>
              </a:rPr>
              <a:t>‹#›</a:t>
            </a:fld>
            <a:endParaRPr sz="700">
              <a:solidFill>
                <a:schemeClr val="dk2"/>
              </a:solidFill>
              <a:latin typeface="Nunito Sans"/>
              <a:ea typeface="Nunito Sans"/>
              <a:cs typeface="Nunito Sans"/>
              <a:sym typeface="Nunito Sans"/>
            </a:endParaRPr>
          </a:p>
        </p:txBody>
      </p:sp>
      <p:sp>
        <p:nvSpPr>
          <p:cNvPr id="322" name="Google Shape;322;p25"/>
          <p:cNvSpPr txBox="1"/>
          <p:nvPr>
            <p:ph type="title"/>
          </p:nvPr>
        </p:nvSpPr>
        <p:spPr>
          <a:xfrm>
            <a:off x="1230200" y="1930281"/>
            <a:ext cx="6683700" cy="1726500"/>
          </a:xfrm>
          <a:prstGeom prst="rect">
            <a:avLst/>
          </a:prstGeom>
        </p:spPr>
        <p:txBody>
          <a:bodyPr anchorCtr="0" anchor="t" bIns="91425" lIns="91425" spcFirstLastPara="1" rIns="91425" wrap="square" tIns="91425">
            <a:noAutofit/>
          </a:bodyPr>
          <a:lstStyle>
            <a:lvl1pPr lvl="0" algn="ctr">
              <a:lnSpc>
                <a:spcPct val="90000"/>
              </a:lnSpc>
              <a:spcBef>
                <a:spcPts val="0"/>
              </a:spcBef>
              <a:spcAft>
                <a:spcPts val="0"/>
              </a:spcAft>
              <a:buNone/>
              <a:defRPr sz="5400">
                <a:solidFill>
                  <a:schemeClr val="dk2"/>
                </a:solidFill>
              </a:defRPr>
            </a:lvl1pPr>
            <a:lvl2pPr lvl="1"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2pPr>
            <a:lvl3pPr lvl="2"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3pPr>
            <a:lvl4pPr lvl="3"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4pPr>
            <a:lvl5pPr lvl="4"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5pPr>
            <a:lvl6pPr lvl="5"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6pPr>
            <a:lvl7pPr lvl="6"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7pPr>
            <a:lvl8pPr lvl="7"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8pPr>
            <a:lvl9pPr lvl="8"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9pPr>
          </a:lstStyle>
          <a:p/>
        </p:txBody>
      </p:sp>
      <p:sp>
        <p:nvSpPr>
          <p:cNvPr id="323" name="Google Shape;323;p25"/>
          <p:cNvSpPr txBox="1"/>
          <p:nvPr>
            <p:ph idx="1" type="subTitle"/>
          </p:nvPr>
        </p:nvSpPr>
        <p:spPr>
          <a:xfrm>
            <a:off x="2398650" y="3194700"/>
            <a:ext cx="4346700" cy="452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1pPr>
            <a:lvl2pPr lvl="1">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324" name="Google Shape;324;p25"/>
          <p:cNvSpPr/>
          <p:nvPr/>
        </p:nvSpPr>
        <p:spPr>
          <a:xfrm flipH="1">
            <a:off x="11" y="148752"/>
            <a:ext cx="1377568" cy="2421760"/>
          </a:xfrm>
          <a:custGeom>
            <a:rect b="b" l="l" r="r" t="t"/>
            <a:pathLst>
              <a:path extrusionOk="0" h="75680" w="43049">
                <a:moveTo>
                  <a:pt x="10456" y="1"/>
                </a:moveTo>
                <a:lnTo>
                  <a:pt x="9414" y="38"/>
                </a:lnTo>
                <a:lnTo>
                  <a:pt x="8409" y="112"/>
                </a:lnTo>
                <a:lnTo>
                  <a:pt x="7479" y="187"/>
                </a:lnTo>
                <a:lnTo>
                  <a:pt x="6586" y="336"/>
                </a:lnTo>
                <a:lnTo>
                  <a:pt x="5768" y="522"/>
                </a:lnTo>
                <a:lnTo>
                  <a:pt x="4986" y="708"/>
                </a:lnTo>
                <a:lnTo>
                  <a:pt x="4279" y="931"/>
                </a:lnTo>
                <a:lnTo>
                  <a:pt x="3610" y="1229"/>
                </a:lnTo>
                <a:lnTo>
                  <a:pt x="3014" y="1526"/>
                </a:lnTo>
                <a:lnTo>
                  <a:pt x="2456" y="1861"/>
                </a:lnTo>
                <a:lnTo>
                  <a:pt x="1972" y="2270"/>
                </a:lnTo>
                <a:lnTo>
                  <a:pt x="1526" y="2680"/>
                </a:lnTo>
                <a:lnTo>
                  <a:pt x="1154" y="3126"/>
                </a:lnTo>
                <a:lnTo>
                  <a:pt x="893" y="3461"/>
                </a:lnTo>
                <a:lnTo>
                  <a:pt x="707" y="3796"/>
                </a:lnTo>
                <a:lnTo>
                  <a:pt x="521" y="4168"/>
                </a:lnTo>
                <a:lnTo>
                  <a:pt x="373" y="4540"/>
                </a:lnTo>
                <a:lnTo>
                  <a:pt x="261" y="4912"/>
                </a:lnTo>
                <a:lnTo>
                  <a:pt x="149" y="5321"/>
                </a:lnTo>
                <a:lnTo>
                  <a:pt x="75" y="5731"/>
                </a:lnTo>
                <a:lnTo>
                  <a:pt x="38" y="6177"/>
                </a:lnTo>
                <a:lnTo>
                  <a:pt x="0" y="6624"/>
                </a:lnTo>
                <a:lnTo>
                  <a:pt x="0" y="7070"/>
                </a:lnTo>
                <a:lnTo>
                  <a:pt x="38" y="7554"/>
                </a:lnTo>
                <a:lnTo>
                  <a:pt x="112" y="8075"/>
                </a:lnTo>
                <a:lnTo>
                  <a:pt x="187" y="8558"/>
                </a:lnTo>
                <a:lnTo>
                  <a:pt x="298" y="9117"/>
                </a:lnTo>
                <a:lnTo>
                  <a:pt x="596" y="10196"/>
                </a:lnTo>
                <a:lnTo>
                  <a:pt x="1005" y="11386"/>
                </a:lnTo>
                <a:lnTo>
                  <a:pt x="1489" y="12614"/>
                </a:lnTo>
                <a:lnTo>
                  <a:pt x="2121" y="13916"/>
                </a:lnTo>
                <a:lnTo>
                  <a:pt x="2828" y="15256"/>
                </a:lnTo>
                <a:lnTo>
                  <a:pt x="3684" y="16707"/>
                </a:lnTo>
                <a:lnTo>
                  <a:pt x="4614" y="18195"/>
                </a:lnTo>
                <a:lnTo>
                  <a:pt x="5656" y="19758"/>
                </a:lnTo>
                <a:lnTo>
                  <a:pt x="6772" y="21358"/>
                </a:lnTo>
                <a:lnTo>
                  <a:pt x="9525" y="25190"/>
                </a:lnTo>
                <a:lnTo>
                  <a:pt x="12204" y="28985"/>
                </a:lnTo>
                <a:lnTo>
                  <a:pt x="14809" y="32706"/>
                </a:lnTo>
                <a:lnTo>
                  <a:pt x="17376" y="36426"/>
                </a:lnTo>
                <a:lnTo>
                  <a:pt x="22325" y="43682"/>
                </a:lnTo>
                <a:lnTo>
                  <a:pt x="27050" y="50714"/>
                </a:lnTo>
                <a:lnTo>
                  <a:pt x="31478" y="57486"/>
                </a:lnTo>
                <a:lnTo>
                  <a:pt x="35645" y="63922"/>
                </a:lnTo>
                <a:lnTo>
                  <a:pt x="39514" y="69987"/>
                </a:lnTo>
                <a:lnTo>
                  <a:pt x="43049" y="75680"/>
                </a:lnTo>
                <a:lnTo>
                  <a:pt x="43049" y="74526"/>
                </a:lnTo>
                <a:lnTo>
                  <a:pt x="39514" y="68908"/>
                </a:lnTo>
                <a:lnTo>
                  <a:pt x="35682" y="62918"/>
                </a:lnTo>
                <a:lnTo>
                  <a:pt x="31589" y="56555"/>
                </a:lnTo>
                <a:lnTo>
                  <a:pt x="27199" y="49895"/>
                </a:lnTo>
                <a:lnTo>
                  <a:pt x="22548" y="42975"/>
                </a:lnTo>
                <a:lnTo>
                  <a:pt x="17674" y="35831"/>
                </a:lnTo>
                <a:lnTo>
                  <a:pt x="15144" y="32185"/>
                </a:lnTo>
                <a:lnTo>
                  <a:pt x="12576" y="28501"/>
                </a:lnTo>
                <a:lnTo>
                  <a:pt x="9935" y="24781"/>
                </a:lnTo>
                <a:lnTo>
                  <a:pt x="7256" y="21023"/>
                </a:lnTo>
                <a:lnTo>
                  <a:pt x="6177" y="19460"/>
                </a:lnTo>
                <a:lnTo>
                  <a:pt x="5172" y="17972"/>
                </a:lnTo>
                <a:lnTo>
                  <a:pt x="4279" y="16521"/>
                </a:lnTo>
                <a:lnTo>
                  <a:pt x="3461" y="15144"/>
                </a:lnTo>
                <a:lnTo>
                  <a:pt x="2754" y="13805"/>
                </a:lnTo>
                <a:lnTo>
                  <a:pt x="2158" y="12577"/>
                </a:lnTo>
                <a:lnTo>
                  <a:pt x="1638" y="11386"/>
                </a:lnTo>
                <a:lnTo>
                  <a:pt x="1266" y="10233"/>
                </a:lnTo>
                <a:lnTo>
                  <a:pt x="931" y="9191"/>
                </a:lnTo>
                <a:lnTo>
                  <a:pt x="745" y="8186"/>
                </a:lnTo>
                <a:lnTo>
                  <a:pt x="670" y="7703"/>
                </a:lnTo>
                <a:lnTo>
                  <a:pt x="633" y="7219"/>
                </a:lnTo>
                <a:lnTo>
                  <a:pt x="633" y="6773"/>
                </a:lnTo>
                <a:lnTo>
                  <a:pt x="633" y="6363"/>
                </a:lnTo>
                <a:lnTo>
                  <a:pt x="670" y="5954"/>
                </a:lnTo>
                <a:lnTo>
                  <a:pt x="745" y="5545"/>
                </a:lnTo>
                <a:lnTo>
                  <a:pt x="819" y="5173"/>
                </a:lnTo>
                <a:lnTo>
                  <a:pt x="931" y="4801"/>
                </a:lnTo>
                <a:lnTo>
                  <a:pt x="1042" y="4428"/>
                </a:lnTo>
                <a:lnTo>
                  <a:pt x="1228" y="4094"/>
                </a:lnTo>
                <a:lnTo>
                  <a:pt x="1414" y="3796"/>
                </a:lnTo>
                <a:lnTo>
                  <a:pt x="1600" y="3498"/>
                </a:lnTo>
                <a:lnTo>
                  <a:pt x="1972" y="3089"/>
                </a:lnTo>
                <a:lnTo>
                  <a:pt x="2382" y="2680"/>
                </a:lnTo>
                <a:lnTo>
                  <a:pt x="2865" y="2345"/>
                </a:lnTo>
                <a:lnTo>
                  <a:pt x="3386" y="2010"/>
                </a:lnTo>
                <a:lnTo>
                  <a:pt x="3944" y="1750"/>
                </a:lnTo>
                <a:lnTo>
                  <a:pt x="4577" y="1489"/>
                </a:lnTo>
                <a:lnTo>
                  <a:pt x="5284" y="1266"/>
                </a:lnTo>
                <a:lnTo>
                  <a:pt x="6028" y="1080"/>
                </a:lnTo>
                <a:lnTo>
                  <a:pt x="6809" y="894"/>
                </a:lnTo>
                <a:lnTo>
                  <a:pt x="7665" y="782"/>
                </a:lnTo>
                <a:lnTo>
                  <a:pt x="8595" y="708"/>
                </a:lnTo>
                <a:lnTo>
                  <a:pt x="9563" y="633"/>
                </a:lnTo>
                <a:lnTo>
                  <a:pt x="10567" y="596"/>
                </a:lnTo>
                <a:lnTo>
                  <a:pt x="11646" y="633"/>
                </a:lnTo>
                <a:lnTo>
                  <a:pt x="12762" y="671"/>
                </a:lnTo>
                <a:lnTo>
                  <a:pt x="13953" y="745"/>
                </a:lnTo>
                <a:lnTo>
                  <a:pt x="16223" y="931"/>
                </a:lnTo>
                <a:lnTo>
                  <a:pt x="18641" y="1266"/>
                </a:lnTo>
                <a:lnTo>
                  <a:pt x="21246" y="1675"/>
                </a:lnTo>
                <a:lnTo>
                  <a:pt x="24036" y="2196"/>
                </a:lnTo>
                <a:lnTo>
                  <a:pt x="26976" y="2829"/>
                </a:lnTo>
                <a:lnTo>
                  <a:pt x="30138" y="3573"/>
                </a:lnTo>
                <a:lnTo>
                  <a:pt x="33487" y="4428"/>
                </a:lnTo>
                <a:lnTo>
                  <a:pt x="37021" y="5359"/>
                </a:lnTo>
                <a:lnTo>
                  <a:pt x="39998" y="6214"/>
                </a:lnTo>
                <a:lnTo>
                  <a:pt x="43049" y="7107"/>
                </a:lnTo>
                <a:lnTo>
                  <a:pt x="43049" y="6475"/>
                </a:lnTo>
                <a:lnTo>
                  <a:pt x="40072" y="5619"/>
                </a:lnTo>
                <a:lnTo>
                  <a:pt x="37170" y="4801"/>
                </a:lnTo>
                <a:lnTo>
                  <a:pt x="33636" y="3833"/>
                </a:lnTo>
                <a:lnTo>
                  <a:pt x="30250" y="2977"/>
                </a:lnTo>
                <a:lnTo>
                  <a:pt x="27087" y="2233"/>
                </a:lnTo>
                <a:lnTo>
                  <a:pt x="24111" y="1601"/>
                </a:lnTo>
                <a:lnTo>
                  <a:pt x="21320" y="1080"/>
                </a:lnTo>
                <a:lnTo>
                  <a:pt x="18716" y="671"/>
                </a:lnTo>
                <a:lnTo>
                  <a:pt x="16260" y="336"/>
                </a:lnTo>
                <a:lnTo>
                  <a:pt x="13990" y="150"/>
                </a:lnTo>
                <a:lnTo>
                  <a:pt x="12762" y="75"/>
                </a:lnTo>
                <a:lnTo>
                  <a:pt x="11609" y="38"/>
                </a:lnTo>
                <a:lnTo>
                  <a:pt x="10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325" name="Google Shape;325;p25"/>
          <p:cNvSpPr txBox="1"/>
          <p:nvPr>
            <p:ph idx="2" type="body"/>
          </p:nvPr>
        </p:nvSpPr>
        <p:spPr>
          <a:xfrm>
            <a:off x="3447988" y="3693650"/>
            <a:ext cx="2247900" cy="400200"/>
          </a:xfrm>
          <a:prstGeom prst="rect">
            <a:avLst/>
          </a:prstGeom>
        </p:spPr>
        <p:txBody>
          <a:bodyPr anchorCtr="0" anchor="t" bIns="91425" lIns="91425" spcFirstLastPara="1" rIns="91425" wrap="square" tIns="91425">
            <a:noAutofit/>
          </a:bodyPr>
          <a:lstStyle>
            <a:lvl1pPr indent="-292100" lvl="0" marL="457200" algn="ctr">
              <a:spcBef>
                <a:spcPts val="0"/>
              </a:spcBef>
              <a:spcAft>
                <a:spcPts val="0"/>
              </a:spcAft>
              <a:buClr>
                <a:schemeClr val="dk2"/>
              </a:buClr>
              <a:buSzPts val="1000"/>
              <a:buFont typeface="Nunito Sans"/>
              <a:buChar char="●"/>
              <a:defRPr sz="1000">
                <a:solidFill>
                  <a:schemeClr val="dk2"/>
                </a:solidFill>
              </a:defRPr>
            </a:lvl1pPr>
            <a:lvl2pPr indent="-292100" lvl="1" marL="914400" algn="ctr">
              <a:spcBef>
                <a:spcPts val="0"/>
              </a:spcBef>
              <a:spcAft>
                <a:spcPts val="0"/>
              </a:spcAft>
              <a:buClr>
                <a:schemeClr val="dk2"/>
              </a:buClr>
              <a:buSzPts val="1000"/>
              <a:buFont typeface="Nunito Sans"/>
              <a:buChar char="○"/>
              <a:defRPr sz="1000">
                <a:solidFill>
                  <a:schemeClr val="dk2"/>
                </a:solidFill>
              </a:defRPr>
            </a:lvl2pPr>
            <a:lvl3pPr indent="-292100" lvl="2" marL="1371600" algn="ctr">
              <a:spcBef>
                <a:spcPts val="0"/>
              </a:spcBef>
              <a:spcAft>
                <a:spcPts val="0"/>
              </a:spcAft>
              <a:buClr>
                <a:schemeClr val="dk2"/>
              </a:buClr>
              <a:buSzPts val="1000"/>
              <a:buFont typeface="Nunito Sans"/>
              <a:buChar char="■"/>
              <a:defRPr sz="1000">
                <a:solidFill>
                  <a:schemeClr val="dk2"/>
                </a:solidFill>
              </a:defRPr>
            </a:lvl3pPr>
            <a:lvl4pPr indent="-292100" lvl="3" marL="1828800" algn="ctr">
              <a:spcBef>
                <a:spcPts val="0"/>
              </a:spcBef>
              <a:spcAft>
                <a:spcPts val="0"/>
              </a:spcAft>
              <a:buClr>
                <a:schemeClr val="dk2"/>
              </a:buClr>
              <a:buSzPts val="1000"/>
              <a:buFont typeface="Nunito Sans"/>
              <a:buChar char="●"/>
              <a:defRPr sz="1000">
                <a:solidFill>
                  <a:schemeClr val="dk2"/>
                </a:solidFill>
              </a:defRPr>
            </a:lvl4pPr>
            <a:lvl5pPr indent="-292100" lvl="4" marL="2286000" algn="ctr">
              <a:spcBef>
                <a:spcPts val="0"/>
              </a:spcBef>
              <a:spcAft>
                <a:spcPts val="0"/>
              </a:spcAft>
              <a:buClr>
                <a:schemeClr val="dk2"/>
              </a:buClr>
              <a:buSzPts val="1000"/>
              <a:buFont typeface="Nunito Sans"/>
              <a:buChar char="○"/>
              <a:defRPr sz="1000">
                <a:solidFill>
                  <a:schemeClr val="dk2"/>
                </a:solidFill>
              </a:defRPr>
            </a:lvl5pPr>
            <a:lvl6pPr indent="-292100" lvl="5" marL="2743200" algn="ctr">
              <a:spcBef>
                <a:spcPts val="0"/>
              </a:spcBef>
              <a:spcAft>
                <a:spcPts val="0"/>
              </a:spcAft>
              <a:buClr>
                <a:schemeClr val="dk2"/>
              </a:buClr>
              <a:buSzPts val="1000"/>
              <a:buFont typeface="Nunito Sans"/>
              <a:buChar char="■"/>
              <a:defRPr sz="1000">
                <a:solidFill>
                  <a:schemeClr val="dk2"/>
                </a:solidFill>
              </a:defRPr>
            </a:lvl6pPr>
            <a:lvl7pPr indent="-292100" lvl="6" marL="3200400" algn="ctr">
              <a:spcBef>
                <a:spcPts val="0"/>
              </a:spcBef>
              <a:spcAft>
                <a:spcPts val="0"/>
              </a:spcAft>
              <a:buClr>
                <a:schemeClr val="dk2"/>
              </a:buClr>
              <a:buSzPts val="1000"/>
              <a:buFont typeface="Nunito Sans"/>
              <a:buChar char="●"/>
              <a:defRPr sz="1000">
                <a:solidFill>
                  <a:schemeClr val="dk2"/>
                </a:solidFill>
              </a:defRPr>
            </a:lvl7pPr>
            <a:lvl8pPr indent="-292100" lvl="7" marL="3657600" algn="ctr">
              <a:spcBef>
                <a:spcPts val="0"/>
              </a:spcBef>
              <a:spcAft>
                <a:spcPts val="0"/>
              </a:spcAft>
              <a:buClr>
                <a:schemeClr val="dk2"/>
              </a:buClr>
              <a:buSzPts val="1000"/>
              <a:buFont typeface="Nunito Sans"/>
              <a:buChar char="○"/>
              <a:defRPr sz="1000">
                <a:solidFill>
                  <a:schemeClr val="dk2"/>
                </a:solidFill>
              </a:defRPr>
            </a:lvl8pPr>
            <a:lvl9pPr indent="-292100" lvl="8" marL="4114800" algn="ctr">
              <a:spcBef>
                <a:spcPts val="0"/>
              </a:spcBef>
              <a:spcAft>
                <a:spcPts val="0"/>
              </a:spcAft>
              <a:buClr>
                <a:schemeClr val="dk2"/>
              </a:buClr>
              <a:buSzPts val="1000"/>
              <a:buFont typeface="Nunito Sans"/>
              <a:buChar char="■"/>
              <a:defRPr sz="1000">
                <a:solidFill>
                  <a:schemeClr val="dk2"/>
                </a:solidFill>
              </a:defRPr>
            </a:lvl9pPr>
          </a:lstStyle>
          <a:p/>
        </p:txBody>
      </p:sp>
      <p:sp>
        <p:nvSpPr>
          <p:cNvPr id="326" name="Google Shape;326;p25"/>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327" name="Shape 327"/>
        <p:cNvGrpSpPr/>
        <p:nvPr/>
      </p:nvGrpSpPr>
      <p:grpSpPr>
        <a:xfrm>
          <a:off x="0" y="0"/>
          <a:ext cx="0" cy="0"/>
          <a:chOff x="0" y="0"/>
          <a:chExt cx="0" cy="0"/>
        </a:xfrm>
      </p:grpSpPr>
      <p:sp>
        <p:nvSpPr>
          <p:cNvPr id="328" name="Google Shape;328;p26"/>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Char char="●"/>
              <a:defRPr sz="3600"/>
            </a:lvl1pPr>
            <a:lvl2pPr lvl="1" algn="ctr">
              <a:spcBef>
                <a:spcPts val="0"/>
              </a:spcBef>
              <a:spcAft>
                <a:spcPts val="0"/>
              </a:spcAft>
              <a:buSzPts val="3600"/>
              <a:buChar char="○"/>
              <a:defRPr sz="3600"/>
            </a:lvl2pPr>
            <a:lvl3pPr lvl="2" algn="ctr">
              <a:spcBef>
                <a:spcPts val="0"/>
              </a:spcBef>
              <a:spcAft>
                <a:spcPts val="0"/>
              </a:spcAft>
              <a:buSzPts val="3600"/>
              <a:buChar char="■"/>
              <a:defRPr sz="3600"/>
            </a:lvl3pPr>
            <a:lvl4pPr lvl="3" algn="ctr">
              <a:spcBef>
                <a:spcPts val="0"/>
              </a:spcBef>
              <a:spcAft>
                <a:spcPts val="0"/>
              </a:spcAft>
              <a:buSzPts val="3600"/>
              <a:buChar char="●"/>
              <a:defRPr sz="3600"/>
            </a:lvl4pPr>
            <a:lvl5pPr lvl="4" algn="ctr">
              <a:spcBef>
                <a:spcPts val="0"/>
              </a:spcBef>
              <a:spcAft>
                <a:spcPts val="0"/>
              </a:spcAft>
              <a:buSzPts val="3600"/>
              <a:buChar char="○"/>
              <a:defRPr sz="3600"/>
            </a:lvl5pPr>
            <a:lvl6pPr lvl="5" algn="ctr">
              <a:spcBef>
                <a:spcPts val="0"/>
              </a:spcBef>
              <a:spcAft>
                <a:spcPts val="0"/>
              </a:spcAft>
              <a:buSzPts val="3600"/>
              <a:buChar char="■"/>
              <a:defRPr sz="3600"/>
            </a:lvl6pPr>
            <a:lvl7pPr lvl="6" algn="ctr">
              <a:spcBef>
                <a:spcPts val="0"/>
              </a:spcBef>
              <a:spcAft>
                <a:spcPts val="0"/>
              </a:spcAft>
              <a:buSzPts val="3600"/>
              <a:buChar char="●"/>
              <a:defRPr sz="3600"/>
            </a:lvl7pPr>
            <a:lvl8pPr lvl="7" algn="ctr">
              <a:spcBef>
                <a:spcPts val="0"/>
              </a:spcBef>
              <a:spcAft>
                <a:spcPts val="0"/>
              </a:spcAft>
              <a:buSzPts val="3600"/>
              <a:buChar char="○"/>
              <a:defRPr sz="3600"/>
            </a:lvl8pPr>
            <a:lvl9pPr lvl="8" algn="ctr">
              <a:spcBef>
                <a:spcPts val="0"/>
              </a:spcBef>
              <a:spcAft>
                <a:spcPts val="0"/>
              </a:spcAft>
              <a:buSzPts val="3600"/>
              <a:buChar char="■"/>
              <a:defRPr sz="36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329" name="Shape 329"/>
        <p:cNvGrpSpPr/>
        <p:nvPr/>
      </p:nvGrpSpPr>
      <p:grpSpPr>
        <a:xfrm>
          <a:off x="0" y="0"/>
          <a:ext cx="0" cy="0"/>
          <a:chOff x="0" y="0"/>
          <a:chExt cx="0" cy="0"/>
        </a:xfrm>
      </p:grpSpPr>
      <p:sp>
        <p:nvSpPr>
          <p:cNvPr id="330" name="Google Shape;330;p27"/>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31" name="Google Shape;331;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332" name="Shape 332"/>
        <p:cNvGrpSpPr/>
        <p:nvPr/>
      </p:nvGrpSpPr>
      <p:grpSpPr>
        <a:xfrm>
          <a:off x="0" y="0"/>
          <a:ext cx="0" cy="0"/>
          <a:chOff x="0" y="0"/>
          <a:chExt cx="0" cy="0"/>
        </a:xfrm>
      </p:grpSpPr>
      <p:sp>
        <p:nvSpPr>
          <p:cNvPr id="333" name="Google Shape;333;p2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34" name="Google Shape;334;p28"/>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5" name="Google Shape;335;p28"/>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36" name="Shape 336"/>
        <p:cNvGrpSpPr/>
        <p:nvPr/>
      </p:nvGrpSpPr>
      <p:grpSpPr>
        <a:xfrm>
          <a:off x="0" y="0"/>
          <a:ext cx="0" cy="0"/>
          <a:chOff x="0" y="0"/>
          <a:chExt cx="0" cy="0"/>
        </a:xfrm>
      </p:grpSpPr>
      <p:sp>
        <p:nvSpPr>
          <p:cNvPr id="337" name="Google Shape;337;p29"/>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38" name="Shape 338"/>
        <p:cNvGrpSpPr/>
        <p:nvPr/>
      </p:nvGrpSpPr>
      <p:grpSpPr>
        <a:xfrm>
          <a:off x="0" y="0"/>
          <a:ext cx="0" cy="0"/>
          <a:chOff x="0" y="0"/>
          <a:chExt cx="0" cy="0"/>
        </a:xfrm>
      </p:grpSpPr>
      <p:sp>
        <p:nvSpPr>
          <p:cNvPr id="339" name="Google Shape;339;p30"/>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Char char="●"/>
              <a:defRPr sz="2400"/>
            </a:lvl1pPr>
            <a:lvl2pPr lvl="1">
              <a:spcBef>
                <a:spcPts val="0"/>
              </a:spcBef>
              <a:spcAft>
                <a:spcPts val="0"/>
              </a:spcAft>
              <a:buSzPts val="2400"/>
              <a:buChar char="○"/>
              <a:defRPr sz="2400"/>
            </a:lvl2pPr>
            <a:lvl3pPr lvl="2">
              <a:spcBef>
                <a:spcPts val="0"/>
              </a:spcBef>
              <a:spcAft>
                <a:spcPts val="0"/>
              </a:spcAft>
              <a:buSzPts val="2400"/>
              <a:buChar char="■"/>
              <a:defRPr sz="2400"/>
            </a:lvl3pPr>
            <a:lvl4pPr lvl="3">
              <a:spcBef>
                <a:spcPts val="0"/>
              </a:spcBef>
              <a:spcAft>
                <a:spcPts val="0"/>
              </a:spcAft>
              <a:buSzPts val="2400"/>
              <a:buChar char="●"/>
              <a:defRPr sz="2400"/>
            </a:lvl4pPr>
            <a:lvl5pPr lvl="4">
              <a:spcBef>
                <a:spcPts val="0"/>
              </a:spcBef>
              <a:spcAft>
                <a:spcPts val="0"/>
              </a:spcAft>
              <a:buSzPts val="2400"/>
              <a:buChar char="○"/>
              <a:defRPr sz="2400"/>
            </a:lvl5pPr>
            <a:lvl6pPr lvl="5">
              <a:spcBef>
                <a:spcPts val="0"/>
              </a:spcBef>
              <a:spcAft>
                <a:spcPts val="0"/>
              </a:spcAft>
              <a:buSzPts val="2400"/>
              <a:buChar char="■"/>
              <a:defRPr sz="2400"/>
            </a:lvl6pPr>
            <a:lvl7pPr lvl="6">
              <a:spcBef>
                <a:spcPts val="0"/>
              </a:spcBef>
              <a:spcAft>
                <a:spcPts val="0"/>
              </a:spcAft>
              <a:buSzPts val="2400"/>
              <a:buChar char="●"/>
              <a:defRPr sz="2400"/>
            </a:lvl7pPr>
            <a:lvl8pPr lvl="7">
              <a:spcBef>
                <a:spcPts val="0"/>
              </a:spcBef>
              <a:spcAft>
                <a:spcPts val="0"/>
              </a:spcAft>
              <a:buSzPts val="2400"/>
              <a:buChar char="○"/>
              <a:defRPr sz="2400"/>
            </a:lvl8pPr>
            <a:lvl9pPr lvl="8">
              <a:spcBef>
                <a:spcPts val="0"/>
              </a:spcBef>
              <a:spcAft>
                <a:spcPts val="0"/>
              </a:spcAft>
              <a:buSzPts val="2400"/>
              <a:buChar char="■"/>
              <a:defRPr sz="2400"/>
            </a:lvl9pPr>
          </a:lstStyle>
          <a:p/>
        </p:txBody>
      </p:sp>
      <p:sp>
        <p:nvSpPr>
          <p:cNvPr id="340" name="Google Shape;340;p30"/>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BLANK_1_1_1_1">
    <p:spTree>
      <p:nvGrpSpPr>
        <p:cNvPr id="24" name="Shape 24"/>
        <p:cNvGrpSpPr/>
        <p:nvPr/>
      </p:nvGrpSpPr>
      <p:grpSpPr>
        <a:xfrm>
          <a:off x="0" y="0"/>
          <a:ext cx="0" cy="0"/>
          <a:chOff x="0" y="0"/>
          <a:chExt cx="0" cy="0"/>
        </a:xfrm>
      </p:grpSpPr>
      <p:sp>
        <p:nvSpPr>
          <p:cNvPr id="25" name="Google Shape;25;p4"/>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26" name="Google Shape;26;p4"/>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pic>
        <p:nvPicPr>
          <p:cNvPr id="27" name="Google Shape;27;p4"/>
          <p:cNvPicPr preferRelativeResize="0"/>
          <p:nvPr/>
        </p:nvPicPr>
        <p:blipFill rotWithShape="1">
          <a:blip r:embed="rId2">
            <a:alphaModFix/>
          </a:blip>
          <a:srcRect b="0" l="535" r="33361" t="71891"/>
          <a:stretch/>
        </p:blipFill>
        <p:spPr>
          <a:xfrm>
            <a:off x="5624200" y="3"/>
            <a:ext cx="3519800" cy="1496699"/>
          </a:xfrm>
          <a:prstGeom prst="rect">
            <a:avLst/>
          </a:prstGeom>
          <a:noFill/>
          <a:ln>
            <a:noFill/>
          </a:ln>
        </p:spPr>
      </p:pic>
      <p:sp>
        <p:nvSpPr>
          <p:cNvPr id="28" name="Google Shape;28;p4"/>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341" name="Shape 341"/>
        <p:cNvGrpSpPr/>
        <p:nvPr/>
      </p:nvGrpSpPr>
      <p:grpSpPr>
        <a:xfrm>
          <a:off x="0" y="0"/>
          <a:ext cx="0" cy="0"/>
          <a:chOff x="0" y="0"/>
          <a:chExt cx="0" cy="0"/>
        </a:xfrm>
      </p:grpSpPr>
      <p:sp>
        <p:nvSpPr>
          <p:cNvPr id="342" name="Google Shape;342;p31"/>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Char char="●"/>
              <a:defRPr sz="4200"/>
            </a:lvl1pPr>
            <a:lvl2pPr lvl="1" algn="ctr">
              <a:spcBef>
                <a:spcPts val="0"/>
              </a:spcBef>
              <a:spcAft>
                <a:spcPts val="0"/>
              </a:spcAft>
              <a:buSzPts val="4200"/>
              <a:buChar char="○"/>
              <a:defRPr sz="4200"/>
            </a:lvl2pPr>
            <a:lvl3pPr lvl="2" algn="ctr">
              <a:spcBef>
                <a:spcPts val="0"/>
              </a:spcBef>
              <a:spcAft>
                <a:spcPts val="0"/>
              </a:spcAft>
              <a:buSzPts val="4200"/>
              <a:buChar char="■"/>
              <a:defRPr sz="4200"/>
            </a:lvl3pPr>
            <a:lvl4pPr lvl="3" algn="ctr">
              <a:spcBef>
                <a:spcPts val="0"/>
              </a:spcBef>
              <a:spcAft>
                <a:spcPts val="0"/>
              </a:spcAft>
              <a:buSzPts val="4200"/>
              <a:buChar char="●"/>
              <a:defRPr sz="4200"/>
            </a:lvl4pPr>
            <a:lvl5pPr lvl="4" algn="ctr">
              <a:spcBef>
                <a:spcPts val="0"/>
              </a:spcBef>
              <a:spcAft>
                <a:spcPts val="0"/>
              </a:spcAft>
              <a:buSzPts val="4200"/>
              <a:buChar char="○"/>
              <a:defRPr sz="4200"/>
            </a:lvl5pPr>
            <a:lvl6pPr lvl="5" algn="ctr">
              <a:spcBef>
                <a:spcPts val="0"/>
              </a:spcBef>
              <a:spcAft>
                <a:spcPts val="0"/>
              </a:spcAft>
              <a:buSzPts val="4200"/>
              <a:buChar char="■"/>
              <a:defRPr sz="4200"/>
            </a:lvl6pPr>
            <a:lvl7pPr lvl="6" algn="ctr">
              <a:spcBef>
                <a:spcPts val="0"/>
              </a:spcBef>
              <a:spcAft>
                <a:spcPts val="0"/>
              </a:spcAft>
              <a:buSzPts val="4200"/>
              <a:buChar char="●"/>
              <a:defRPr sz="4200"/>
            </a:lvl7pPr>
            <a:lvl8pPr lvl="7" algn="ctr">
              <a:spcBef>
                <a:spcPts val="0"/>
              </a:spcBef>
              <a:spcAft>
                <a:spcPts val="0"/>
              </a:spcAft>
              <a:buSzPts val="4200"/>
              <a:buChar char="○"/>
              <a:defRPr sz="4200"/>
            </a:lvl8pPr>
            <a:lvl9pPr lvl="8" algn="ctr">
              <a:spcBef>
                <a:spcPts val="0"/>
              </a:spcBef>
              <a:spcAft>
                <a:spcPts val="0"/>
              </a:spcAft>
              <a:buSzPts val="4200"/>
              <a:buChar char="■"/>
              <a:defRPr sz="4200"/>
            </a:lvl9pPr>
          </a:lstStyle>
          <a:p/>
        </p:txBody>
      </p:sp>
      <p:sp>
        <p:nvSpPr>
          <p:cNvPr id="343" name="Google Shape;343;p3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344" name="Google Shape;344;p3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345" name="Shape 345"/>
        <p:cNvGrpSpPr/>
        <p:nvPr/>
      </p:nvGrpSpPr>
      <p:grpSpPr>
        <a:xfrm>
          <a:off x="0" y="0"/>
          <a:ext cx="0" cy="0"/>
          <a:chOff x="0" y="0"/>
          <a:chExt cx="0" cy="0"/>
        </a:xfrm>
      </p:grpSpPr>
      <p:sp>
        <p:nvSpPr>
          <p:cNvPr id="346" name="Google Shape;346;p3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347" name="Shape 347"/>
        <p:cNvGrpSpPr/>
        <p:nvPr/>
      </p:nvGrpSpPr>
      <p:grpSpPr>
        <a:xfrm>
          <a:off x="0" y="0"/>
          <a:ext cx="0" cy="0"/>
          <a:chOff x="0" y="0"/>
          <a:chExt cx="0" cy="0"/>
        </a:xfrm>
      </p:grpSpPr>
      <p:sp>
        <p:nvSpPr>
          <p:cNvPr id="348" name="Google Shape;348;p3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Char char="●"/>
              <a:defRPr sz="12000"/>
            </a:lvl1pPr>
            <a:lvl2pPr lvl="1" algn="ctr">
              <a:spcBef>
                <a:spcPts val="0"/>
              </a:spcBef>
              <a:spcAft>
                <a:spcPts val="0"/>
              </a:spcAft>
              <a:buSzPts val="12000"/>
              <a:buChar char="○"/>
              <a:defRPr sz="12000"/>
            </a:lvl2pPr>
            <a:lvl3pPr lvl="2" algn="ctr">
              <a:spcBef>
                <a:spcPts val="0"/>
              </a:spcBef>
              <a:spcAft>
                <a:spcPts val="0"/>
              </a:spcAft>
              <a:buSzPts val="12000"/>
              <a:buChar char="■"/>
              <a:defRPr sz="12000"/>
            </a:lvl3pPr>
            <a:lvl4pPr lvl="3" algn="ctr">
              <a:spcBef>
                <a:spcPts val="0"/>
              </a:spcBef>
              <a:spcAft>
                <a:spcPts val="0"/>
              </a:spcAft>
              <a:buSzPts val="12000"/>
              <a:buChar char="●"/>
              <a:defRPr sz="12000"/>
            </a:lvl4pPr>
            <a:lvl5pPr lvl="4" algn="ctr">
              <a:spcBef>
                <a:spcPts val="0"/>
              </a:spcBef>
              <a:spcAft>
                <a:spcPts val="0"/>
              </a:spcAft>
              <a:buSzPts val="12000"/>
              <a:buChar char="○"/>
              <a:defRPr sz="12000"/>
            </a:lvl5pPr>
            <a:lvl6pPr lvl="5" algn="ctr">
              <a:spcBef>
                <a:spcPts val="0"/>
              </a:spcBef>
              <a:spcAft>
                <a:spcPts val="0"/>
              </a:spcAft>
              <a:buSzPts val="12000"/>
              <a:buChar char="■"/>
              <a:defRPr sz="12000"/>
            </a:lvl6pPr>
            <a:lvl7pPr lvl="6" algn="ctr">
              <a:spcBef>
                <a:spcPts val="0"/>
              </a:spcBef>
              <a:spcAft>
                <a:spcPts val="0"/>
              </a:spcAft>
              <a:buSzPts val="12000"/>
              <a:buChar char="●"/>
              <a:defRPr sz="12000"/>
            </a:lvl7pPr>
            <a:lvl8pPr lvl="7" algn="ctr">
              <a:spcBef>
                <a:spcPts val="0"/>
              </a:spcBef>
              <a:spcAft>
                <a:spcPts val="0"/>
              </a:spcAft>
              <a:buSzPts val="12000"/>
              <a:buChar char="○"/>
              <a:defRPr sz="12000"/>
            </a:lvl8pPr>
            <a:lvl9pPr lvl="8" algn="ctr">
              <a:spcBef>
                <a:spcPts val="0"/>
              </a:spcBef>
              <a:spcAft>
                <a:spcPts val="0"/>
              </a:spcAft>
              <a:buSzPts val="12000"/>
              <a:buChar char="■"/>
              <a:defRPr sz="12000"/>
            </a:lvl9pPr>
          </a:lstStyle>
          <a:p>
            <a:r>
              <a:t>xx%</a:t>
            </a:r>
          </a:p>
        </p:txBody>
      </p:sp>
      <p:sp>
        <p:nvSpPr>
          <p:cNvPr id="349" name="Google Shape;349;p3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50" name="Shape 350"/>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351" name="Shape 351"/>
        <p:cNvGrpSpPr/>
        <p:nvPr/>
      </p:nvGrpSpPr>
      <p:grpSpPr>
        <a:xfrm>
          <a:off x="0" y="0"/>
          <a:ext cx="0" cy="0"/>
          <a:chOff x="0" y="0"/>
          <a:chExt cx="0" cy="0"/>
        </a:xfrm>
      </p:grpSpPr>
      <p:sp>
        <p:nvSpPr>
          <p:cNvPr id="352" name="Google Shape;352;p35"/>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3" name="Google Shape;353;p3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54" name="Google Shape;354;p3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55" name="Google Shape;355;p3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56" name="Google Shape;356;p3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57" name="Google Shape;357;p3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58" name="Google Shape;358;p3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359" name="Shape 359"/>
        <p:cNvGrpSpPr/>
        <p:nvPr/>
      </p:nvGrpSpPr>
      <p:grpSpPr>
        <a:xfrm>
          <a:off x="0" y="0"/>
          <a:ext cx="0" cy="0"/>
          <a:chOff x="0" y="0"/>
          <a:chExt cx="0" cy="0"/>
        </a:xfrm>
      </p:grpSpPr>
      <p:sp>
        <p:nvSpPr>
          <p:cNvPr id="360" name="Google Shape;360;p3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61" name="Google Shape;361;p36"/>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362" name="Google Shape;362;p36"/>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363" name="Shape 363"/>
        <p:cNvGrpSpPr/>
        <p:nvPr/>
      </p:nvGrpSpPr>
      <p:grpSpPr>
        <a:xfrm>
          <a:off x="0" y="0"/>
          <a:ext cx="0" cy="0"/>
          <a:chOff x="0" y="0"/>
          <a:chExt cx="0" cy="0"/>
        </a:xfrm>
      </p:grpSpPr>
      <p:sp>
        <p:nvSpPr>
          <p:cNvPr id="364" name="Google Shape;364;p37"/>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365" name="Google Shape;365;p37"/>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366" name="Google Shape;366;p3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67" name="Google Shape;367;p3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68" name="Google Shape;368;p3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369" name="Shape 369"/>
        <p:cNvGrpSpPr/>
        <p:nvPr/>
      </p:nvGrpSpPr>
      <p:grpSpPr>
        <a:xfrm>
          <a:off x="0" y="0"/>
          <a:ext cx="0" cy="0"/>
          <a:chOff x="0" y="0"/>
          <a:chExt cx="0" cy="0"/>
        </a:xfrm>
      </p:grpSpPr>
      <p:sp>
        <p:nvSpPr>
          <p:cNvPr id="370" name="Google Shape;370;p38"/>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371" name="Google Shape;371;p3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72" name="Google Shape;372;p38"/>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373" name="Google Shape;373;p38"/>
          <p:cNvSpPr txBox="1"/>
          <p:nvPr>
            <p:ph idx="3"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74" name="Google Shape;374;p38"/>
          <p:cNvSpPr txBox="1"/>
          <p:nvPr>
            <p:ph idx="4"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75" name="Google Shape;375;p38"/>
          <p:cNvSpPr txBox="1"/>
          <p:nvPr>
            <p:ph idx="5"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76" name="Google Shape;376;p38"/>
          <p:cNvSpPr txBox="1"/>
          <p:nvPr>
            <p:ph idx="6"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377" name="Shape 377"/>
        <p:cNvGrpSpPr/>
        <p:nvPr/>
      </p:nvGrpSpPr>
      <p:grpSpPr>
        <a:xfrm>
          <a:off x="0" y="0"/>
          <a:ext cx="0" cy="0"/>
          <a:chOff x="0" y="0"/>
          <a:chExt cx="0" cy="0"/>
        </a:xfrm>
      </p:grpSpPr>
      <p:sp>
        <p:nvSpPr>
          <p:cNvPr id="378" name="Google Shape;378;p39"/>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379" name="Google Shape;379;p3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0" name="Google Shape;380;p3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1" name="Google Shape;381;p3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2" name="Google Shape;382;p39"/>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383" name="Google Shape;383;p3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84" name="Google Shape;384;p3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85" name="Google Shape;385;p3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86" name="Google Shape;386;p3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387" name="Shape 387"/>
        <p:cNvGrpSpPr/>
        <p:nvPr/>
      </p:nvGrpSpPr>
      <p:grpSpPr>
        <a:xfrm>
          <a:off x="0" y="0"/>
          <a:ext cx="0" cy="0"/>
          <a:chOff x="0" y="0"/>
          <a:chExt cx="0" cy="0"/>
        </a:xfrm>
      </p:grpSpPr>
      <p:sp>
        <p:nvSpPr>
          <p:cNvPr id="388" name="Google Shape;388;p40"/>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89" name="Google Shape;389;p4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BLANK_1_1_1_1_2_3">
    <p:spTree>
      <p:nvGrpSpPr>
        <p:cNvPr id="29" name="Shape 29"/>
        <p:cNvGrpSpPr/>
        <p:nvPr/>
      </p:nvGrpSpPr>
      <p:grpSpPr>
        <a:xfrm>
          <a:off x="0" y="0"/>
          <a:ext cx="0" cy="0"/>
          <a:chOff x="0" y="0"/>
          <a:chExt cx="0" cy="0"/>
        </a:xfrm>
      </p:grpSpPr>
      <p:sp>
        <p:nvSpPr>
          <p:cNvPr id="30" name="Google Shape;30;p5"/>
          <p:cNvSpPr/>
          <p:nvPr/>
        </p:nvSpPr>
        <p:spPr>
          <a:xfrm>
            <a:off x="-3491" y="1985350"/>
            <a:ext cx="3736169" cy="3157918"/>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latin typeface="Nunito Sans"/>
              <a:ea typeface="Nunito Sans"/>
              <a:cs typeface="Nunito Sans"/>
              <a:sym typeface="Nunito Sans"/>
            </a:endParaRPr>
          </a:p>
        </p:txBody>
      </p:sp>
      <p:sp>
        <p:nvSpPr>
          <p:cNvPr id="31" name="Google Shape;31;p5"/>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32" name="Google Shape;32;p5"/>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33" name="Google Shape;33;p5"/>
          <p:cNvSpPr/>
          <p:nvPr>
            <p:ph idx="2" type="pic"/>
          </p:nvPr>
        </p:nvSpPr>
        <p:spPr>
          <a:xfrm>
            <a:off x="1208525" y="1164275"/>
            <a:ext cx="1115700" cy="1118100"/>
          </a:xfrm>
          <a:prstGeom prst="roundRect">
            <a:avLst>
              <a:gd fmla="val 16667" name="adj"/>
            </a:avLst>
          </a:prstGeom>
          <a:noFill/>
          <a:ln>
            <a:noFill/>
          </a:ln>
        </p:spPr>
      </p:sp>
      <p:sp>
        <p:nvSpPr>
          <p:cNvPr id="34" name="Google Shape;34;p5"/>
          <p:cNvSpPr/>
          <p:nvPr>
            <p:ph idx="3" type="pic"/>
          </p:nvPr>
        </p:nvSpPr>
        <p:spPr>
          <a:xfrm>
            <a:off x="3079163" y="1164275"/>
            <a:ext cx="1115700" cy="1118100"/>
          </a:xfrm>
          <a:prstGeom prst="roundRect">
            <a:avLst>
              <a:gd fmla="val 16667" name="adj"/>
            </a:avLst>
          </a:prstGeom>
          <a:noFill/>
          <a:ln>
            <a:noFill/>
          </a:ln>
        </p:spPr>
      </p:sp>
      <p:sp>
        <p:nvSpPr>
          <p:cNvPr id="35" name="Google Shape;35;p5"/>
          <p:cNvSpPr/>
          <p:nvPr>
            <p:ph idx="4" type="pic"/>
          </p:nvPr>
        </p:nvSpPr>
        <p:spPr>
          <a:xfrm>
            <a:off x="4949788" y="1164275"/>
            <a:ext cx="1115700" cy="1118100"/>
          </a:xfrm>
          <a:prstGeom prst="roundRect">
            <a:avLst>
              <a:gd fmla="val 16667" name="adj"/>
            </a:avLst>
          </a:prstGeom>
          <a:noFill/>
          <a:ln>
            <a:noFill/>
          </a:ln>
        </p:spPr>
      </p:sp>
      <p:sp>
        <p:nvSpPr>
          <p:cNvPr id="36" name="Google Shape;36;p5"/>
          <p:cNvSpPr/>
          <p:nvPr>
            <p:ph idx="5" type="pic"/>
          </p:nvPr>
        </p:nvSpPr>
        <p:spPr>
          <a:xfrm>
            <a:off x="6820413" y="1164275"/>
            <a:ext cx="1115700" cy="1118100"/>
          </a:xfrm>
          <a:prstGeom prst="roundRect">
            <a:avLst>
              <a:gd fmla="val 16667" name="adj"/>
            </a:avLst>
          </a:prstGeom>
          <a:noFill/>
          <a:ln>
            <a:noFill/>
          </a:ln>
        </p:spPr>
      </p:sp>
      <p:sp>
        <p:nvSpPr>
          <p:cNvPr id="37" name="Google Shape;37;p5"/>
          <p:cNvSpPr txBox="1"/>
          <p:nvPr>
            <p:ph idx="1" type="subTitle"/>
          </p:nvPr>
        </p:nvSpPr>
        <p:spPr>
          <a:xfrm>
            <a:off x="1208525"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38" name="Google Shape;38;p5"/>
          <p:cNvSpPr txBox="1"/>
          <p:nvPr>
            <p:ph idx="6" type="subTitle"/>
          </p:nvPr>
        </p:nvSpPr>
        <p:spPr>
          <a:xfrm>
            <a:off x="1208525"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39" name="Google Shape;39;p5"/>
          <p:cNvSpPr txBox="1"/>
          <p:nvPr>
            <p:ph idx="7" type="subTitle"/>
          </p:nvPr>
        </p:nvSpPr>
        <p:spPr>
          <a:xfrm>
            <a:off x="3079166"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40" name="Google Shape;40;p5"/>
          <p:cNvSpPr txBox="1"/>
          <p:nvPr>
            <p:ph idx="8" type="subTitle"/>
          </p:nvPr>
        </p:nvSpPr>
        <p:spPr>
          <a:xfrm>
            <a:off x="3079163"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41" name="Google Shape;41;p5"/>
          <p:cNvSpPr txBox="1"/>
          <p:nvPr>
            <p:ph idx="9" type="subTitle"/>
          </p:nvPr>
        </p:nvSpPr>
        <p:spPr>
          <a:xfrm>
            <a:off x="4949794"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42" name="Google Shape;42;p5"/>
          <p:cNvSpPr txBox="1"/>
          <p:nvPr>
            <p:ph idx="13" type="subTitle"/>
          </p:nvPr>
        </p:nvSpPr>
        <p:spPr>
          <a:xfrm>
            <a:off x="4949788"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43" name="Google Shape;43;p5"/>
          <p:cNvSpPr txBox="1"/>
          <p:nvPr>
            <p:ph idx="14" type="subTitle"/>
          </p:nvPr>
        </p:nvSpPr>
        <p:spPr>
          <a:xfrm>
            <a:off x="6820423"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44" name="Google Shape;44;p5"/>
          <p:cNvSpPr txBox="1"/>
          <p:nvPr>
            <p:ph idx="15" type="subTitle"/>
          </p:nvPr>
        </p:nvSpPr>
        <p:spPr>
          <a:xfrm>
            <a:off x="6820413"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45" name="Google Shape;45;p5"/>
          <p:cNvSpPr/>
          <p:nvPr>
            <p:ph idx="16" type="pic"/>
          </p:nvPr>
        </p:nvSpPr>
        <p:spPr>
          <a:xfrm>
            <a:off x="3079163" y="2958825"/>
            <a:ext cx="1115700" cy="1118100"/>
          </a:xfrm>
          <a:prstGeom prst="roundRect">
            <a:avLst>
              <a:gd fmla="val 16667" name="adj"/>
            </a:avLst>
          </a:prstGeom>
          <a:noFill/>
          <a:ln>
            <a:noFill/>
          </a:ln>
        </p:spPr>
      </p:sp>
      <p:sp>
        <p:nvSpPr>
          <p:cNvPr id="46" name="Google Shape;46;p5"/>
          <p:cNvSpPr/>
          <p:nvPr>
            <p:ph idx="17" type="pic"/>
          </p:nvPr>
        </p:nvSpPr>
        <p:spPr>
          <a:xfrm>
            <a:off x="4949788" y="2958825"/>
            <a:ext cx="1115700" cy="1118100"/>
          </a:xfrm>
          <a:prstGeom prst="roundRect">
            <a:avLst>
              <a:gd fmla="val 16667" name="adj"/>
            </a:avLst>
          </a:prstGeom>
          <a:noFill/>
          <a:ln>
            <a:noFill/>
          </a:ln>
        </p:spPr>
      </p:sp>
      <p:sp>
        <p:nvSpPr>
          <p:cNvPr id="47" name="Google Shape;47;p5"/>
          <p:cNvSpPr/>
          <p:nvPr>
            <p:ph idx="18" type="pic"/>
          </p:nvPr>
        </p:nvSpPr>
        <p:spPr>
          <a:xfrm>
            <a:off x="6820413" y="2958825"/>
            <a:ext cx="1115700" cy="1118100"/>
          </a:xfrm>
          <a:prstGeom prst="roundRect">
            <a:avLst>
              <a:gd fmla="val 16667" name="adj"/>
            </a:avLst>
          </a:prstGeom>
          <a:noFill/>
          <a:ln>
            <a:noFill/>
          </a:ln>
        </p:spPr>
      </p:sp>
      <p:sp>
        <p:nvSpPr>
          <p:cNvPr id="48" name="Google Shape;48;p5"/>
          <p:cNvSpPr txBox="1"/>
          <p:nvPr>
            <p:ph idx="19" type="subTitle"/>
          </p:nvPr>
        </p:nvSpPr>
        <p:spPr>
          <a:xfrm>
            <a:off x="1208525"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49" name="Google Shape;49;p5"/>
          <p:cNvSpPr/>
          <p:nvPr>
            <p:ph idx="20" type="pic"/>
          </p:nvPr>
        </p:nvSpPr>
        <p:spPr>
          <a:xfrm>
            <a:off x="1208550" y="2958825"/>
            <a:ext cx="1115700" cy="1118100"/>
          </a:xfrm>
          <a:prstGeom prst="roundRect">
            <a:avLst>
              <a:gd fmla="val 16667" name="adj"/>
            </a:avLst>
          </a:prstGeom>
          <a:noFill/>
          <a:ln>
            <a:noFill/>
          </a:ln>
        </p:spPr>
      </p:sp>
      <p:sp>
        <p:nvSpPr>
          <p:cNvPr id="50" name="Google Shape;50;p5"/>
          <p:cNvSpPr txBox="1"/>
          <p:nvPr>
            <p:ph idx="21" type="subTitle"/>
          </p:nvPr>
        </p:nvSpPr>
        <p:spPr>
          <a:xfrm>
            <a:off x="3079166"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51" name="Google Shape;51;p5"/>
          <p:cNvSpPr txBox="1"/>
          <p:nvPr>
            <p:ph idx="22" type="subTitle"/>
          </p:nvPr>
        </p:nvSpPr>
        <p:spPr>
          <a:xfrm>
            <a:off x="4949794"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52" name="Google Shape;52;p5"/>
          <p:cNvSpPr txBox="1"/>
          <p:nvPr>
            <p:ph idx="23" type="subTitle"/>
          </p:nvPr>
        </p:nvSpPr>
        <p:spPr>
          <a:xfrm>
            <a:off x="3079163"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53" name="Google Shape;53;p5"/>
          <p:cNvSpPr txBox="1"/>
          <p:nvPr>
            <p:ph idx="24" type="subTitle"/>
          </p:nvPr>
        </p:nvSpPr>
        <p:spPr>
          <a:xfrm>
            <a:off x="6820423"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54" name="Google Shape;54;p5"/>
          <p:cNvSpPr txBox="1"/>
          <p:nvPr>
            <p:ph idx="25" type="subTitle"/>
          </p:nvPr>
        </p:nvSpPr>
        <p:spPr>
          <a:xfrm>
            <a:off x="4949788"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55" name="Google Shape;55;p5"/>
          <p:cNvSpPr txBox="1"/>
          <p:nvPr>
            <p:ph idx="26" type="subTitle"/>
          </p:nvPr>
        </p:nvSpPr>
        <p:spPr>
          <a:xfrm>
            <a:off x="1208525"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56" name="Google Shape;56;p5"/>
          <p:cNvSpPr txBox="1"/>
          <p:nvPr>
            <p:ph idx="27" type="subTitle"/>
          </p:nvPr>
        </p:nvSpPr>
        <p:spPr>
          <a:xfrm>
            <a:off x="6820413"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57" name="Google Shape;57;p5"/>
          <p:cNvSpPr txBox="1"/>
          <p:nvPr>
            <p:ph idx="28"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390" name="Shape 390"/>
        <p:cNvGrpSpPr/>
        <p:nvPr/>
      </p:nvGrpSpPr>
      <p:grpSpPr>
        <a:xfrm>
          <a:off x="0" y="0"/>
          <a:ext cx="0" cy="0"/>
          <a:chOff x="0" y="0"/>
          <a:chExt cx="0" cy="0"/>
        </a:xfrm>
      </p:grpSpPr>
      <p:sp>
        <p:nvSpPr>
          <p:cNvPr id="391" name="Google Shape;391;p41"/>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392" name="Google Shape;392;p41"/>
          <p:cNvSpPr/>
          <p:nvPr>
            <p:ph idx="2" type="pic"/>
          </p:nvPr>
        </p:nvSpPr>
        <p:spPr>
          <a:xfrm>
            <a:off x="4804825" y="1133300"/>
            <a:ext cx="4027500" cy="2392800"/>
          </a:xfrm>
          <a:prstGeom prst="rect">
            <a:avLst/>
          </a:prstGeom>
          <a:noFill/>
          <a:ln>
            <a:noFill/>
          </a:ln>
        </p:spPr>
      </p:sp>
      <p:sp>
        <p:nvSpPr>
          <p:cNvPr id="393" name="Google Shape;393;p41"/>
          <p:cNvSpPr/>
          <p:nvPr>
            <p:ph idx="3" type="pic"/>
          </p:nvPr>
        </p:nvSpPr>
        <p:spPr>
          <a:xfrm>
            <a:off x="311725" y="1133300"/>
            <a:ext cx="4027500" cy="2392800"/>
          </a:xfrm>
          <a:prstGeom prst="rect">
            <a:avLst/>
          </a:prstGeom>
          <a:noFill/>
          <a:ln>
            <a:noFill/>
          </a:ln>
        </p:spPr>
      </p:sp>
      <p:sp>
        <p:nvSpPr>
          <p:cNvPr id="394" name="Google Shape;394;p4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95" name="Google Shape;395;p41"/>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96" name="Google Shape;396;p4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97" name="Google Shape;397;p4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398" name="Shape 398"/>
        <p:cNvGrpSpPr/>
        <p:nvPr/>
      </p:nvGrpSpPr>
      <p:grpSpPr>
        <a:xfrm>
          <a:off x="0" y="0"/>
          <a:ext cx="0" cy="0"/>
          <a:chOff x="0" y="0"/>
          <a:chExt cx="0" cy="0"/>
        </a:xfrm>
      </p:grpSpPr>
      <p:sp>
        <p:nvSpPr>
          <p:cNvPr id="399" name="Google Shape;399;p42"/>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00" name="Google Shape;400;p42"/>
          <p:cNvSpPr/>
          <p:nvPr>
            <p:ph idx="2" type="pic"/>
          </p:nvPr>
        </p:nvSpPr>
        <p:spPr>
          <a:xfrm>
            <a:off x="6205225" y="1128325"/>
            <a:ext cx="2627100" cy="2273100"/>
          </a:xfrm>
          <a:prstGeom prst="rect">
            <a:avLst/>
          </a:prstGeom>
          <a:noFill/>
          <a:ln>
            <a:noFill/>
          </a:ln>
        </p:spPr>
      </p:sp>
      <p:sp>
        <p:nvSpPr>
          <p:cNvPr id="401" name="Google Shape;401;p42"/>
          <p:cNvSpPr/>
          <p:nvPr>
            <p:ph idx="3" type="pic"/>
          </p:nvPr>
        </p:nvSpPr>
        <p:spPr>
          <a:xfrm>
            <a:off x="311725" y="1128325"/>
            <a:ext cx="2627100" cy="2273100"/>
          </a:xfrm>
          <a:prstGeom prst="rect">
            <a:avLst/>
          </a:prstGeom>
          <a:noFill/>
          <a:ln>
            <a:noFill/>
          </a:ln>
        </p:spPr>
      </p:sp>
      <p:sp>
        <p:nvSpPr>
          <p:cNvPr id="402" name="Google Shape;402;p4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03" name="Google Shape;403;p42"/>
          <p:cNvSpPr/>
          <p:nvPr>
            <p:ph idx="5" type="pic"/>
          </p:nvPr>
        </p:nvSpPr>
        <p:spPr>
          <a:xfrm>
            <a:off x="3255250" y="1128325"/>
            <a:ext cx="2627100" cy="2273100"/>
          </a:xfrm>
          <a:prstGeom prst="rect">
            <a:avLst/>
          </a:prstGeom>
          <a:noFill/>
          <a:ln>
            <a:noFill/>
          </a:ln>
        </p:spPr>
      </p:sp>
      <p:sp>
        <p:nvSpPr>
          <p:cNvPr id="404" name="Google Shape;404;p4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05" name="Google Shape;405;p42"/>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06" name="Google Shape;406;p4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07" name="Google Shape;407;p4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08" name="Google Shape;408;p4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409" name="Shape 409"/>
        <p:cNvGrpSpPr/>
        <p:nvPr/>
      </p:nvGrpSpPr>
      <p:grpSpPr>
        <a:xfrm>
          <a:off x="0" y="0"/>
          <a:ext cx="0" cy="0"/>
          <a:chOff x="0" y="0"/>
          <a:chExt cx="0" cy="0"/>
        </a:xfrm>
      </p:grpSpPr>
      <p:sp>
        <p:nvSpPr>
          <p:cNvPr id="410" name="Google Shape;410;p43"/>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411" name="Shape 411"/>
        <p:cNvGrpSpPr/>
        <p:nvPr/>
      </p:nvGrpSpPr>
      <p:grpSpPr>
        <a:xfrm>
          <a:off x="0" y="0"/>
          <a:ext cx="0" cy="0"/>
          <a:chOff x="0" y="0"/>
          <a:chExt cx="0" cy="0"/>
        </a:xfrm>
      </p:grpSpPr>
      <p:sp>
        <p:nvSpPr>
          <p:cNvPr id="412" name="Google Shape;412;p44"/>
          <p:cNvSpPr/>
          <p:nvPr>
            <p:ph idx="2" type="pic"/>
          </p:nvPr>
        </p:nvSpPr>
        <p:spPr>
          <a:xfrm>
            <a:off x="3389600" y="118913"/>
            <a:ext cx="1643700" cy="1535100"/>
          </a:xfrm>
          <a:prstGeom prst="rect">
            <a:avLst/>
          </a:prstGeom>
          <a:noFill/>
          <a:ln>
            <a:noFill/>
          </a:ln>
        </p:spPr>
      </p:sp>
      <p:sp>
        <p:nvSpPr>
          <p:cNvPr id="413" name="Google Shape;413;p44"/>
          <p:cNvSpPr/>
          <p:nvPr>
            <p:ph idx="3" type="pic"/>
          </p:nvPr>
        </p:nvSpPr>
        <p:spPr>
          <a:xfrm>
            <a:off x="5195935" y="118913"/>
            <a:ext cx="1643700" cy="1535100"/>
          </a:xfrm>
          <a:prstGeom prst="rect">
            <a:avLst/>
          </a:prstGeom>
          <a:noFill/>
          <a:ln>
            <a:noFill/>
          </a:ln>
        </p:spPr>
      </p:sp>
      <p:sp>
        <p:nvSpPr>
          <p:cNvPr id="414" name="Google Shape;414;p44"/>
          <p:cNvSpPr/>
          <p:nvPr>
            <p:ph idx="4" type="pic"/>
          </p:nvPr>
        </p:nvSpPr>
        <p:spPr>
          <a:xfrm>
            <a:off x="7002270" y="118913"/>
            <a:ext cx="1643700" cy="1535100"/>
          </a:xfrm>
          <a:prstGeom prst="rect">
            <a:avLst/>
          </a:prstGeom>
          <a:noFill/>
          <a:ln>
            <a:noFill/>
          </a:ln>
        </p:spPr>
      </p:sp>
      <p:sp>
        <p:nvSpPr>
          <p:cNvPr id="415" name="Google Shape;415;p44"/>
          <p:cNvSpPr/>
          <p:nvPr>
            <p:ph idx="5" type="pic"/>
          </p:nvPr>
        </p:nvSpPr>
        <p:spPr>
          <a:xfrm>
            <a:off x="3389588" y="1804212"/>
            <a:ext cx="1643700" cy="1535100"/>
          </a:xfrm>
          <a:prstGeom prst="rect">
            <a:avLst/>
          </a:prstGeom>
          <a:noFill/>
          <a:ln>
            <a:noFill/>
          </a:ln>
        </p:spPr>
      </p:sp>
      <p:sp>
        <p:nvSpPr>
          <p:cNvPr id="416" name="Google Shape;416;p44"/>
          <p:cNvSpPr/>
          <p:nvPr>
            <p:ph idx="6" type="pic"/>
          </p:nvPr>
        </p:nvSpPr>
        <p:spPr>
          <a:xfrm>
            <a:off x="5195922" y="1804212"/>
            <a:ext cx="1643700" cy="1535100"/>
          </a:xfrm>
          <a:prstGeom prst="rect">
            <a:avLst/>
          </a:prstGeom>
          <a:noFill/>
          <a:ln>
            <a:noFill/>
          </a:ln>
        </p:spPr>
      </p:sp>
      <p:sp>
        <p:nvSpPr>
          <p:cNvPr id="417" name="Google Shape;417;p44"/>
          <p:cNvSpPr/>
          <p:nvPr>
            <p:ph idx="7" type="pic"/>
          </p:nvPr>
        </p:nvSpPr>
        <p:spPr>
          <a:xfrm>
            <a:off x="7002257" y="1804212"/>
            <a:ext cx="1643700" cy="1535100"/>
          </a:xfrm>
          <a:prstGeom prst="rect">
            <a:avLst/>
          </a:prstGeom>
          <a:noFill/>
          <a:ln>
            <a:noFill/>
          </a:ln>
        </p:spPr>
      </p:sp>
      <p:sp>
        <p:nvSpPr>
          <p:cNvPr id="418" name="Google Shape;418;p4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19" name="Google Shape;419;p44"/>
          <p:cNvSpPr/>
          <p:nvPr>
            <p:ph idx="8" type="pic"/>
          </p:nvPr>
        </p:nvSpPr>
        <p:spPr>
          <a:xfrm>
            <a:off x="3389588" y="3489487"/>
            <a:ext cx="1643700" cy="1535100"/>
          </a:xfrm>
          <a:prstGeom prst="rect">
            <a:avLst/>
          </a:prstGeom>
          <a:noFill/>
          <a:ln>
            <a:noFill/>
          </a:ln>
        </p:spPr>
      </p:sp>
      <p:sp>
        <p:nvSpPr>
          <p:cNvPr id="420" name="Google Shape;420;p44"/>
          <p:cNvSpPr/>
          <p:nvPr>
            <p:ph idx="9" type="pic"/>
          </p:nvPr>
        </p:nvSpPr>
        <p:spPr>
          <a:xfrm>
            <a:off x="5195922" y="3489487"/>
            <a:ext cx="1643700" cy="1535100"/>
          </a:xfrm>
          <a:prstGeom prst="rect">
            <a:avLst/>
          </a:prstGeom>
          <a:noFill/>
          <a:ln>
            <a:noFill/>
          </a:ln>
        </p:spPr>
      </p:sp>
      <p:sp>
        <p:nvSpPr>
          <p:cNvPr id="421" name="Google Shape;421;p4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 Alt 1">
  <p:cSld name="BLANK_1_1_1_1_2_3_1">
    <p:spTree>
      <p:nvGrpSpPr>
        <p:cNvPr id="58" name="Shape 58"/>
        <p:cNvGrpSpPr/>
        <p:nvPr/>
      </p:nvGrpSpPr>
      <p:grpSpPr>
        <a:xfrm>
          <a:off x="0" y="0"/>
          <a:ext cx="0" cy="0"/>
          <a:chOff x="0" y="0"/>
          <a:chExt cx="0" cy="0"/>
        </a:xfrm>
      </p:grpSpPr>
      <p:sp>
        <p:nvSpPr>
          <p:cNvPr id="59" name="Google Shape;59;p6"/>
          <p:cNvSpPr txBox="1"/>
          <p:nvPr>
            <p:ph idx="1" type="body"/>
          </p:nvPr>
        </p:nvSpPr>
        <p:spPr>
          <a:xfrm>
            <a:off x="6014118" y="1661825"/>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60" name="Google Shape;60;p6"/>
          <p:cNvSpPr txBox="1"/>
          <p:nvPr>
            <p:ph idx="2" type="body"/>
          </p:nvPr>
        </p:nvSpPr>
        <p:spPr>
          <a:xfrm>
            <a:off x="2317068" y="1661825"/>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61" name="Google Shape;61;p6"/>
          <p:cNvSpPr/>
          <p:nvPr/>
        </p:nvSpPr>
        <p:spPr>
          <a:xfrm>
            <a:off x="-3491" y="1985350"/>
            <a:ext cx="3736169" cy="3157918"/>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62" name="Google Shape;62;p6"/>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63" name="Google Shape;63;p6"/>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64" name="Google Shape;64;p6"/>
          <p:cNvSpPr/>
          <p:nvPr>
            <p:ph idx="3" type="pic"/>
          </p:nvPr>
        </p:nvSpPr>
        <p:spPr>
          <a:xfrm>
            <a:off x="988450" y="2967538"/>
            <a:ext cx="1264200" cy="1258500"/>
          </a:xfrm>
          <a:prstGeom prst="roundRect">
            <a:avLst>
              <a:gd fmla="val 16718" name="adj"/>
            </a:avLst>
          </a:prstGeom>
          <a:noFill/>
          <a:ln>
            <a:noFill/>
          </a:ln>
        </p:spPr>
      </p:sp>
      <p:sp>
        <p:nvSpPr>
          <p:cNvPr id="65" name="Google Shape;65;p6"/>
          <p:cNvSpPr txBox="1"/>
          <p:nvPr>
            <p:ph idx="4" type="subTitle"/>
          </p:nvPr>
        </p:nvSpPr>
        <p:spPr>
          <a:xfrm>
            <a:off x="2317068" y="2953117"/>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66" name="Google Shape;66;p6"/>
          <p:cNvSpPr txBox="1"/>
          <p:nvPr>
            <p:ph idx="5" type="subTitle"/>
          </p:nvPr>
        </p:nvSpPr>
        <p:spPr>
          <a:xfrm>
            <a:off x="2317068" y="3283266"/>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67" name="Google Shape;67;p6"/>
          <p:cNvSpPr txBox="1"/>
          <p:nvPr>
            <p:ph idx="6" type="body"/>
          </p:nvPr>
        </p:nvSpPr>
        <p:spPr>
          <a:xfrm>
            <a:off x="2317068" y="3459387"/>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68" name="Google Shape;68;p6"/>
          <p:cNvSpPr/>
          <p:nvPr>
            <p:ph idx="7" type="pic"/>
          </p:nvPr>
        </p:nvSpPr>
        <p:spPr>
          <a:xfrm>
            <a:off x="4685500" y="1169975"/>
            <a:ext cx="1264200" cy="1258500"/>
          </a:xfrm>
          <a:prstGeom prst="roundRect">
            <a:avLst>
              <a:gd fmla="val 16718" name="adj"/>
            </a:avLst>
          </a:prstGeom>
          <a:noFill/>
          <a:ln>
            <a:noFill/>
          </a:ln>
        </p:spPr>
      </p:sp>
      <p:sp>
        <p:nvSpPr>
          <p:cNvPr id="69" name="Google Shape;69;p6"/>
          <p:cNvSpPr txBox="1"/>
          <p:nvPr>
            <p:ph idx="8" type="subTitle"/>
          </p:nvPr>
        </p:nvSpPr>
        <p:spPr>
          <a:xfrm>
            <a:off x="6014118" y="1155555"/>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70" name="Google Shape;70;p6"/>
          <p:cNvSpPr txBox="1"/>
          <p:nvPr>
            <p:ph idx="9" type="subTitle"/>
          </p:nvPr>
        </p:nvSpPr>
        <p:spPr>
          <a:xfrm>
            <a:off x="6014118" y="1485704"/>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71" name="Google Shape;71;p6"/>
          <p:cNvSpPr/>
          <p:nvPr>
            <p:ph idx="13" type="pic"/>
          </p:nvPr>
        </p:nvSpPr>
        <p:spPr>
          <a:xfrm>
            <a:off x="4685500" y="2967538"/>
            <a:ext cx="1264200" cy="1258500"/>
          </a:xfrm>
          <a:prstGeom prst="roundRect">
            <a:avLst>
              <a:gd fmla="val 16718" name="adj"/>
            </a:avLst>
          </a:prstGeom>
          <a:noFill/>
          <a:ln>
            <a:noFill/>
          </a:ln>
        </p:spPr>
      </p:sp>
      <p:sp>
        <p:nvSpPr>
          <p:cNvPr id="72" name="Google Shape;72;p6"/>
          <p:cNvSpPr txBox="1"/>
          <p:nvPr>
            <p:ph idx="14" type="subTitle"/>
          </p:nvPr>
        </p:nvSpPr>
        <p:spPr>
          <a:xfrm>
            <a:off x="6014118" y="2953117"/>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73" name="Google Shape;73;p6"/>
          <p:cNvSpPr txBox="1"/>
          <p:nvPr>
            <p:ph idx="15" type="subTitle"/>
          </p:nvPr>
        </p:nvSpPr>
        <p:spPr>
          <a:xfrm>
            <a:off x="6014118" y="3283266"/>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74" name="Google Shape;74;p6"/>
          <p:cNvSpPr txBox="1"/>
          <p:nvPr>
            <p:ph idx="16" type="body"/>
          </p:nvPr>
        </p:nvSpPr>
        <p:spPr>
          <a:xfrm>
            <a:off x="6014118" y="3459387"/>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75" name="Google Shape;75;p6"/>
          <p:cNvSpPr/>
          <p:nvPr>
            <p:ph idx="17" type="pic"/>
          </p:nvPr>
        </p:nvSpPr>
        <p:spPr>
          <a:xfrm>
            <a:off x="988450" y="1169975"/>
            <a:ext cx="1264200" cy="1258500"/>
          </a:xfrm>
          <a:prstGeom prst="roundRect">
            <a:avLst>
              <a:gd fmla="val 16718" name="adj"/>
            </a:avLst>
          </a:prstGeom>
          <a:noFill/>
          <a:ln>
            <a:noFill/>
          </a:ln>
        </p:spPr>
      </p:sp>
      <p:sp>
        <p:nvSpPr>
          <p:cNvPr id="76" name="Google Shape;76;p6"/>
          <p:cNvSpPr txBox="1"/>
          <p:nvPr>
            <p:ph idx="18" type="subTitle"/>
          </p:nvPr>
        </p:nvSpPr>
        <p:spPr>
          <a:xfrm>
            <a:off x="2317068" y="1155555"/>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77" name="Google Shape;77;p6"/>
          <p:cNvSpPr txBox="1"/>
          <p:nvPr>
            <p:ph idx="19" type="subTitle"/>
          </p:nvPr>
        </p:nvSpPr>
        <p:spPr>
          <a:xfrm>
            <a:off x="2317068" y="1485704"/>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78" name="Google Shape;78;p6"/>
          <p:cNvSpPr txBox="1"/>
          <p:nvPr>
            <p:ph idx="20"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_2_2">
    <p:bg>
      <p:bgPr>
        <a:solidFill>
          <a:schemeClr val="lt1"/>
        </a:solidFill>
      </p:bgPr>
    </p:bg>
    <p:spTree>
      <p:nvGrpSpPr>
        <p:cNvPr id="79" name="Shape 79"/>
        <p:cNvGrpSpPr/>
        <p:nvPr/>
      </p:nvGrpSpPr>
      <p:grpSpPr>
        <a:xfrm>
          <a:off x="0" y="0"/>
          <a:ext cx="0" cy="0"/>
          <a:chOff x="0" y="0"/>
          <a:chExt cx="0" cy="0"/>
        </a:xfrm>
      </p:grpSpPr>
      <p:sp>
        <p:nvSpPr>
          <p:cNvPr id="80" name="Google Shape;80;p7"/>
          <p:cNvSpPr txBox="1"/>
          <p:nvPr>
            <p:ph type="title"/>
          </p:nvPr>
        </p:nvSpPr>
        <p:spPr>
          <a:xfrm>
            <a:off x="228600" y="228600"/>
            <a:ext cx="4803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81" name="Google Shape;81;p7"/>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82" name="Google Shape;82;p7"/>
          <p:cNvSpPr/>
          <p:nvPr/>
        </p:nvSpPr>
        <p:spPr>
          <a:xfrm>
            <a:off x="7299656" y="0"/>
            <a:ext cx="1841902" cy="1572524"/>
          </a:xfrm>
          <a:custGeom>
            <a:rect b="b" l="l" r="r" t="t"/>
            <a:pathLst>
              <a:path extrusionOk="0" h="56257" w="65894">
                <a:moveTo>
                  <a:pt x="33226" y="18827"/>
                </a:moveTo>
                <a:lnTo>
                  <a:pt x="33115" y="20538"/>
                </a:lnTo>
                <a:lnTo>
                  <a:pt x="32966" y="22250"/>
                </a:lnTo>
                <a:lnTo>
                  <a:pt x="32743" y="23924"/>
                </a:lnTo>
                <a:lnTo>
                  <a:pt x="32445" y="25561"/>
                </a:lnTo>
                <a:lnTo>
                  <a:pt x="32110" y="27161"/>
                </a:lnTo>
                <a:lnTo>
                  <a:pt x="31701" y="28761"/>
                </a:lnTo>
                <a:lnTo>
                  <a:pt x="31217" y="30324"/>
                </a:lnTo>
                <a:lnTo>
                  <a:pt x="30696" y="31886"/>
                </a:lnTo>
                <a:lnTo>
                  <a:pt x="30212" y="33114"/>
                </a:lnTo>
                <a:lnTo>
                  <a:pt x="29692" y="34379"/>
                </a:lnTo>
                <a:lnTo>
                  <a:pt x="29133" y="35570"/>
                </a:lnTo>
                <a:lnTo>
                  <a:pt x="28538" y="36798"/>
                </a:lnTo>
                <a:lnTo>
                  <a:pt x="27868" y="37951"/>
                </a:lnTo>
                <a:lnTo>
                  <a:pt x="27199" y="39105"/>
                </a:lnTo>
                <a:lnTo>
                  <a:pt x="26455" y="40258"/>
                </a:lnTo>
                <a:lnTo>
                  <a:pt x="25673" y="41374"/>
                </a:lnTo>
                <a:lnTo>
                  <a:pt x="24855" y="42453"/>
                </a:lnTo>
                <a:lnTo>
                  <a:pt x="23999" y="43532"/>
                </a:lnTo>
                <a:lnTo>
                  <a:pt x="23143" y="44574"/>
                </a:lnTo>
                <a:lnTo>
                  <a:pt x="22176" y="45616"/>
                </a:lnTo>
                <a:lnTo>
                  <a:pt x="21208" y="46620"/>
                </a:lnTo>
                <a:lnTo>
                  <a:pt x="20204" y="47588"/>
                </a:lnTo>
                <a:lnTo>
                  <a:pt x="19162" y="48555"/>
                </a:lnTo>
                <a:lnTo>
                  <a:pt x="18083" y="49485"/>
                </a:lnTo>
                <a:lnTo>
                  <a:pt x="16520" y="50750"/>
                </a:lnTo>
                <a:lnTo>
                  <a:pt x="15069" y="51829"/>
                </a:lnTo>
                <a:lnTo>
                  <a:pt x="13693" y="52722"/>
                </a:lnTo>
                <a:lnTo>
                  <a:pt x="12428" y="53504"/>
                </a:lnTo>
                <a:lnTo>
                  <a:pt x="11237" y="54136"/>
                </a:lnTo>
                <a:lnTo>
                  <a:pt x="10158" y="54657"/>
                </a:lnTo>
                <a:lnTo>
                  <a:pt x="9153" y="55029"/>
                </a:lnTo>
                <a:lnTo>
                  <a:pt x="8223" y="55327"/>
                </a:lnTo>
                <a:lnTo>
                  <a:pt x="7367" y="55513"/>
                </a:lnTo>
                <a:lnTo>
                  <a:pt x="6586" y="55624"/>
                </a:lnTo>
                <a:lnTo>
                  <a:pt x="5879" y="55662"/>
                </a:lnTo>
                <a:lnTo>
                  <a:pt x="5247" y="55662"/>
                </a:lnTo>
                <a:lnTo>
                  <a:pt x="4688" y="55550"/>
                </a:lnTo>
                <a:lnTo>
                  <a:pt x="4205" y="55438"/>
                </a:lnTo>
                <a:lnTo>
                  <a:pt x="3758" y="55290"/>
                </a:lnTo>
                <a:lnTo>
                  <a:pt x="3386" y="55141"/>
                </a:lnTo>
                <a:lnTo>
                  <a:pt x="3014" y="54917"/>
                </a:lnTo>
                <a:lnTo>
                  <a:pt x="2679" y="54657"/>
                </a:lnTo>
                <a:lnTo>
                  <a:pt x="2344" y="54359"/>
                </a:lnTo>
                <a:lnTo>
                  <a:pt x="2047" y="54024"/>
                </a:lnTo>
                <a:lnTo>
                  <a:pt x="1786" y="53652"/>
                </a:lnTo>
                <a:lnTo>
                  <a:pt x="1526" y="53280"/>
                </a:lnTo>
                <a:lnTo>
                  <a:pt x="1303" y="52834"/>
                </a:lnTo>
                <a:lnTo>
                  <a:pt x="1117" y="52387"/>
                </a:lnTo>
                <a:lnTo>
                  <a:pt x="968" y="51904"/>
                </a:lnTo>
                <a:lnTo>
                  <a:pt x="819" y="51383"/>
                </a:lnTo>
                <a:lnTo>
                  <a:pt x="744" y="50825"/>
                </a:lnTo>
                <a:lnTo>
                  <a:pt x="670" y="50267"/>
                </a:lnTo>
                <a:lnTo>
                  <a:pt x="596" y="49671"/>
                </a:lnTo>
                <a:lnTo>
                  <a:pt x="596" y="49076"/>
                </a:lnTo>
                <a:lnTo>
                  <a:pt x="596" y="48406"/>
                </a:lnTo>
                <a:lnTo>
                  <a:pt x="633" y="47737"/>
                </a:lnTo>
                <a:lnTo>
                  <a:pt x="744" y="46844"/>
                </a:lnTo>
                <a:lnTo>
                  <a:pt x="893" y="45951"/>
                </a:lnTo>
                <a:lnTo>
                  <a:pt x="1117" y="45020"/>
                </a:lnTo>
                <a:lnTo>
                  <a:pt x="1340" y="44053"/>
                </a:lnTo>
                <a:lnTo>
                  <a:pt x="1637" y="43123"/>
                </a:lnTo>
                <a:lnTo>
                  <a:pt x="1972" y="42155"/>
                </a:lnTo>
                <a:lnTo>
                  <a:pt x="2344" y="41188"/>
                </a:lnTo>
                <a:lnTo>
                  <a:pt x="2754" y="40258"/>
                </a:lnTo>
                <a:lnTo>
                  <a:pt x="3237" y="39291"/>
                </a:lnTo>
                <a:lnTo>
                  <a:pt x="3721" y="38323"/>
                </a:lnTo>
                <a:lnTo>
                  <a:pt x="4279" y="37356"/>
                </a:lnTo>
                <a:lnTo>
                  <a:pt x="4837" y="36426"/>
                </a:lnTo>
                <a:lnTo>
                  <a:pt x="5470" y="35458"/>
                </a:lnTo>
                <a:lnTo>
                  <a:pt x="6102" y="34528"/>
                </a:lnTo>
                <a:lnTo>
                  <a:pt x="6809" y="33635"/>
                </a:lnTo>
                <a:lnTo>
                  <a:pt x="7553" y="32705"/>
                </a:lnTo>
                <a:lnTo>
                  <a:pt x="8186" y="31961"/>
                </a:lnTo>
                <a:lnTo>
                  <a:pt x="8893" y="31142"/>
                </a:lnTo>
                <a:lnTo>
                  <a:pt x="9674" y="30361"/>
                </a:lnTo>
                <a:lnTo>
                  <a:pt x="10530" y="29505"/>
                </a:lnTo>
                <a:lnTo>
                  <a:pt x="11423" y="28687"/>
                </a:lnTo>
                <a:lnTo>
                  <a:pt x="12390" y="27831"/>
                </a:lnTo>
                <a:lnTo>
                  <a:pt x="13432" y="26975"/>
                </a:lnTo>
                <a:lnTo>
                  <a:pt x="14548" y="26156"/>
                </a:lnTo>
                <a:lnTo>
                  <a:pt x="15702" y="25338"/>
                </a:lnTo>
                <a:lnTo>
                  <a:pt x="16967" y="24519"/>
                </a:lnTo>
                <a:lnTo>
                  <a:pt x="18269" y="23738"/>
                </a:lnTo>
                <a:lnTo>
                  <a:pt x="19683" y="22994"/>
                </a:lnTo>
                <a:lnTo>
                  <a:pt x="21134" y="22287"/>
                </a:lnTo>
                <a:lnTo>
                  <a:pt x="22697" y="21580"/>
                </a:lnTo>
                <a:lnTo>
                  <a:pt x="24297" y="20948"/>
                </a:lnTo>
                <a:lnTo>
                  <a:pt x="26008" y="20389"/>
                </a:lnTo>
                <a:lnTo>
                  <a:pt x="26938" y="20092"/>
                </a:lnTo>
                <a:lnTo>
                  <a:pt x="27831" y="19831"/>
                </a:lnTo>
                <a:lnTo>
                  <a:pt x="28761" y="19608"/>
                </a:lnTo>
                <a:lnTo>
                  <a:pt x="29654" y="19422"/>
                </a:lnTo>
                <a:lnTo>
                  <a:pt x="30547" y="19236"/>
                </a:lnTo>
                <a:lnTo>
                  <a:pt x="31440" y="19087"/>
                </a:lnTo>
                <a:lnTo>
                  <a:pt x="32333" y="18938"/>
                </a:lnTo>
                <a:lnTo>
                  <a:pt x="33226" y="18827"/>
                </a:lnTo>
                <a:close/>
                <a:moveTo>
                  <a:pt x="30696" y="0"/>
                </a:moveTo>
                <a:lnTo>
                  <a:pt x="31105" y="1377"/>
                </a:lnTo>
                <a:lnTo>
                  <a:pt x="31515" y="2865"/>
                </a:lnTo>
                <a:lnTo>
                  <a:pt x="31887" y="4502"/>
                </a:lnTo>
                <a:lnTo>
                  <a:pt x="32259" y="6251"/>
                </a:lnTo>
                <a:lnTo>
                  <a:pt x="32557" y="8074"/>
                </a:lnTo>
                <a:lnTo>
                  <a:pt x="32854" y="10009"/>
                </a:lnTo>
                <a:lnTo>
                  <a:pt x="33077" y="12055"/>
                </a:lnTo>
                <a:lnTo>
                  <a:pt x="33226" y="14139"/>
                </a:lnTo>
                <a:lnTo>
                  <a:pt x="33263" y="16222"/>
                </a:lnTo>
                <a:lnTo>
                  <a:pt x="33263" y="18231"/>
                </a:lnTo>
                <a:lnTo>
                  <a:pt x="32333" y="18343"/>
                </a:lnTo>
                <a:lnTo>
                  <a:pt x="31440" y="18492"/>
                </a:lnTo>
                <a:lnTo>
                  <a:pt x="30510" y="18641"/>
                </a:lnTo>
                <a:lnTo>
                  <a:pt x="29580" y="18827"/>
                </a:lnTo>
                <a:lnTo>
                  <a:pt x="28650" y="19013"/>
                </a:lnTo>
                <a:lnTo>
                  <a:pt x="27720" y="19273"/>
                </a:lnTo>
                <a:lnTo>
                  <a:pt x="26789" y="19534"/>
                </a:lnTo>
                <a:lnTo>
                  <a:pt x="25822" y="19831"/>
                </a:lnTo>
                <a:lnTo>
                  <a:pt x="24111" y="20389"/>
                </a:lnTo>
                <a:lnTo>
                  <a:pt x="22436" y="21059"/>
                </a:lnTo>
                <a:lnTo>
                  <a:pt x="20874" y="21729"/>
                </a:lnTo>
                <a:lnTo>
                  <a:pt x="19385" y="22473"/>
                </a:lnTo>
                <a:lnTo>
                  <a:pt x="17971" y="23217"/>
                </a:lnTo>
                <a:lnTo>
                  <a:pt x="16632" y="24036"/>
                </a:lnTo>
                <a:lnTo>
                  <a:pt x="15367" y="24854"/>
                </a:lnTo>
                <a:lnTo>
                  <a:pt x="14176" y="25673"/>
                </a:lnTo>
                <a:lnTo>
                  <a:pt x="13060" y="26529"/>
                </a:lnTo>
                <a:lnTo>
                  <a:pt x="12018" y="27384"/>
                </a:lnTo>
                <a:lnTo>
                  <a:pt x="11014" y="28240"/>
                </a:lnTo>
                <a:lnTo>
                  <a:pt x="10083" y="29096"/>
                </a:lnTo>
                <a:lnTo>
                  <a:pt x="9265" y="29914"/>
                </a:lnTo>
                <a:lnTo>
                  <a:pt x="8446" y="30770"/>
                </a:lnTo>
                <a:lnTo>
                  <a:pt x="7739" y="31551"/>
                </a:lnTo>
                <a:lnTo>
                  <a:pt x="7070" y="32333"/>
                </a:lnTo>
                <a:lnTo>
                  <a:pt x="6326" y="33263"/>
                </a:lnTo>
                <a:lnTo>
                  <a:pt x="5619" y="34193"/>
                </a:lnTo>
                <a:lnTo>
                  <a:pt x="4949" y="35161"/>
                </a:lnTo>
                <a:lnTo>
                  <a:pt x="4354" y="36091"/>
                </a:lnTo>
                <a:lnTo>
                  <a:pt x="3758" y="37095"/>
                </a:lnTo>
                <a:lnTo>
                  <a:pt x="3200" y="38063"/>
                </a:lnTo>
                <a:lnTo>
                  <a:pt x="2679" y="39030"/>
                </a:lnTo>
                <a:lnTo>
                  <a:pt x="2196" y="40035"/>
                </a:lnTo>
                <a:lnTo>
                  <a:pt x="1786" y="41002"/>
                </a:lnTo>
                <a:lnTo>
                  <a:pt x="1414" y="41969"/>
                </a:lnTo>
                <a:lnTo>
                  <a:pt x="1042" y="42974"/>
                </a:lnTo>
                <a:lnTo>
                  <a:pt x="782" y="43941"/>
                </a:lnTo>
                <a:lnTo>
                  <a:pt x="521" y="44872"/>
                </a:lnTo>
                <a:lnTo>
                  <a:pt x="298" y="45839"/>
                </a:lnTo>
                <a:lnTo>
                  <a:pt x="149" y="46769"/>
                </a:lnTo>
                <a:lnTo>
                  <a:pt x="38" y="47699"/>
                </a:lnTo>
                <a:lnTo>
                  <a:pt x="0" y="48406"/>
                </a:lnTo>
                <a:lnTo>
                  <a:pt x="0" y="49113"/>
                </a:lnTo>
                <a:lnTo>
                  <a:pt x="0" y="49746"/>
                </a:lnTo>
                <a:lnTo>
                  <a:pt x="75" y="50415"/>
                </a:lnTo>
                <a:lnTo>
                  <a:pt x="149" y="51011"/>
                </a:lnTo>
                <a:lnTo>
                  <a:pt x="261" y="51606"/>
                </a:lnTo>
                <a:lnTo>
                  <a:pt x="410" y="52164"/>
                </a:lnTo>
                <a:lnTo>
                  <a:pt x="596" y="52685"/>
                </a:lnTo>
                <a:lnTo>
                  <a:pt x="819" y="53169"/>
                </a:lnTo>
                <a:lnTo>
                  <a:pt x="1042" y="53615"/>
                </a:lnTo>
                <a:lnTo>
                  <a:pt x="1340" y="54062"/>
                </a:lnTo>
                <a:lnTo>
                  <a:pt x="1637" y="54434"/>
                </a:lnTo>
                <a:lnTo>
                  <a:pt x="1972" y="54806"/>
                </a:lnTo>
                <a:lnTo>
                  <a:pt x="2307" y="55141"/>
                </a:lnTo>
                <a:lnTo>
                  <a:pt x="2716" y="55401"/>
                </a:lnTo>
                <a:lnTo>
                  <a:pt x="3126" y="55662"/>
                </a:lnTo>
                <a:lnTo>
                  <a:pt x="3721" y="55922"/>
                </a:lnTo>
                <a:lnTo>
                  <a:pt x="4391" y="56108"/>
                </a:lnTo>
                <a:lnTo>
                  <a:pt x="5098" y="56220"/>
                </a:lnTo>
                <a:lnTo>
                  <a:pt x="5842" y="56257"/>
                </a:lnTo>
                <a:lnTo>
                  <a:pt x="6437" y="56257"/>
                </a:lnTo>
                <a:lnTo>
                  <a:pt x="7107" y="56182"/>
                </a:lnTo>
                <a:lnTo>
                  <a:pt x="7777" y="56034"/>
                </a:lnTo>
                <a:lnTo>
                  <a:pt x="8484" y="55885"/>
                </a:lnTo>
                <a:lnTo>
                  <a:pt x="9190" y="55624"/>
                </a:lnTo>
                <a:lnTo>
                  <a:pt x="9935" y="55364"/>
                </a:lnTo>
                <a:lnTo>
                  <a:pt x="10716" y="55029"/>
                </a:lnTo>
                <a:lnTo>
                  <a:pt x="11497" y="54657"/>
                </a:lnTo>
                <a:lnTo>
                  <a:pt x="12316" y="54248"/>
                </a:lnTo>
                <a:lnTo>
                  <a:pt x="13134" y="53764"/>
                </a:lnTo>
                <a:lnTo>
                  <a:pt x="13990" y="53243"/>
                </a:lnTo>
                <a:lnTo>
                  <a:pt x="14846" y="52685"/>
                </a:lnTo>
                <a:lnTo>
                  <a:pt x="15702" y="52090"/>
                </a:lnTo>
                <a:lnTo>
                  <a:pt x="16595" y="51420"/>
                </a:lnTo>
                <a:lnTo>
                  <a:pt x="17525" y="50713"/>
                </a:lnTo>
                <a:lnTo>
                  <a:pt x="18455" y="49969"/>
                </a:lnTo>
                <a:lnTo>
                  <a:pt x="19571" y="49002"/>
                </a:lnTo>
                <a:lnTo>
                  <a:pt x="20613" y="48034"/>
                </a:lnTo>
                <a:lnTo>
                  <a:pt x="21655" y="47030"/>
                </a:lnTo>
                <a:lnTo>
                  <a:pt x="22622" y="46025"/>
                </a:lnTo>
                <a:lnTo>
                  <a:pt x="23590" y="44983"/>
                </a:lnTo>
                <a:lnTo>
                  <a:pt x="24483" y="43904"/>
                </a:lnTo>
                <a:lnTo>
                  <a:pt x="25338" y="42825"/>
                </a:lnTo>
                <a:lnTo>
                  <a:pt x="26157" y="41709"/>
                </a:lnTo>
                <a:lnTo>
                  <a:pt x="26938" y="40593"/>
                </a:lnTo>
                <a:lnTo>
                  <a:pt x="27682" y="39439"/>
                </a:lnTo>
                <a:lnTo>
                  <a:pt x="28389" y="38249"/>
                </a:lnTo>
                <a:lnTo>
                  <a:pt x="29059" y="37058"/>
                </a:lnTo>
                <a:lnTo>
                  <a:pt x="29654" y="35830"/>
                </a:lnTo>
                <a:lnTo>
                  <a:pt x="30250" y="34602"/>
                </a:lnTo>
                <a:lnTo>
                  <a:pt x="30771" y="33337"/>
                </a:lnTo>
                <a:lnTo>
                  <a:pt x="31254" y="32072"/>
                </a:lnTo>
                <a:lnTo>
                  <a:pt x="31812" y="30510"/>
                </a:lnTo>
                <a:lnTo>
                  <a:pt x="32259" y="28910"/>
                </a:lnTo>
                <a:lnTo>
                  <a:pt x="32705" y="27273"/>
                </a:lnTo>
                <a:lnTo>
                  <a:pt x="33040" y="25636"/>
                </a:lnTo>
                <a:lnTo>
                  <a:pt x="33338" y="23961"/>
                </a:lnTo>
                <a:lnTo>
                  <a:pt x="33561" y="22250"/>
                </a:lnTo>
                <a:lnTo>
                  <a:pt x="33710" y="20538"/>
                </a:lnTo>
                <a:lnTo>
                  <a:pt x="33822" y="18790"/>
                </a:lnTo>
                <a:lnTo>
                  <a:pt x="35421" y="18678"/>
                </a:lnTo>
                <a:lnTo>
                  <a:pt x="36947" y="18678"/>
                </a:lnTo>
                <a:lnTo>
                  <a:pt x="38510" y="18752"/>
                </a:lnTo>
                <a:lnTo>
                  <a:pt x="40035" y="18901"/>
                </a:lnTo>
                <a:lnTo>
                  <a:pt x="41523" y="19124"/>
                </a:lnTo>
                <a:lnTo>
                  <a:pt x="43012" y="19422"/>
                </a:lnTo>
                <a:lnTo>
                  <a:pt x="44463" y="19831"/>
                </a:lnTo>
                <a:lnTo>
                  <a:pt x="45877" y="20315"/>
                </a:lnTo>
                <a:lnTo>
                  <a:pt x="46807" y="20650"/>
                </a:lnTo>
                <a:lnTo>
                  <a:pt x="47700" y="21022"/>
                </a:lnTo>
                <a:lnTo>
                  <a:pt x="48556" y="21431"/>
                </a:lnTo>
                <a:lnTo>
                  <a:pt x="49449" y="21878"/>
                </a:lnTo>
                <a:lnTo>
                  <a:pt x="50304" y="22361"/>
                </a:lnTo>
                <a:lnTo>
                  <a:pt x="51160" y="22882"/>
                </a:lnTo>
                <a:lnTo>
                  <a:pt x="52016" y="23440"/>
                </a:lnTo>
                <a:lnTo>
                  <a:pt x="52872" y="24036"/>
                </a:lnTo>
                <a:lnTo>
                  <a:pt x="53690" y="24631"/>
                </a:lnTo>
                <a:lnTo>
                  <a:pt x="54509" y="25264"/>
                </a:lnTo>
                <a:lnTo>
                  <a:pt x="55327" y="25933"/>
                </a:lnTo>
                <a:lnTo>
                  <a:pt x="56109" y="26677"/>
                </a:lnTo>
                <a:lnTo>
                  <a:pt x="56890" y="27384"/>
                </a:lnTo>
                <a:lnTo>
                  <a:pt x="57671" y="28166"/>
                </a:lnTo>
                <a:lnTo>
                  <a:pt x="58415" y="28984"/>
                </a:lnTo>
                <a:lnTo>
                  <a:pt x="59160" y="29803"/>
                </a:lnTo>
                <a:lnTo>
                  <a:pt x="60239" y="31068"/>
                </a:lnTo>
                <a:lnTo>
                  <a:pt x="61243" y="32370"/>
                </a:lnTo>
                <a:lnTo>
                  <a:pt x="62173" y="33635"/>
                </a:lnTo>
                <a:lnTo>
                  <a:pt x="63029" y="34937"/>
                </a:lnTo>
                <a:lnTo>
                  <a:pt x="63848" y="36202"/>
                </a:lnTo>
                <a:lnTo>
                  <a:pt x="64592" y="37430"/>
                </a:lnTo>
                <a:lnTo>
                  <a:pt x="65261" y="38621"/>
                </a:lnTo>
                <a:lnTo>
                  <a:pt x="65894" y="39811"/>
                </a:lnTo>
                <a:lnTo>
                  <a:pt x="65894" y="38546"/>
                </a:lnTo>
                <a:lnTo>
                  <a:pt x="65299" y="37467"/>
                </a:lnTo>
                <a:lnTo>
                  <a:pt x="64629" y="36351"/>
                </a:lnTo>
                <a:lnTo>
                  <a:pt x="63922" y="35198"/>
                </a:lnTo>
                <a:lnTo>
                  <a:pt x="63178" y="34044"/>
                </a:lnTo>
                <a:lnTo>
                  <a:pt x="62359" y="32891"/>
                </a:lnTo>
                <a:lnTo>
                  <a:pt x="61504" y="31738"/>
                </a:lnTo>
                <a:lnTo>
                  <a:pt x="60611" y="30584"/>
                </a:lnTo>
                <a:lnTo>
                  <a:pt x="59643" y="29431"/>
                </a:lnTo>
                <a:lnTo>
                  <a:pt x="58862" y="28575"/>
                </a:lnTo>
                <a:lnTo>
                  <a:pt x="58081" y="27756"/>
                </a:lnTo>
                <a:lnTo>
                  <a:pt x="57299" y="26975"/>
                </a:lnTo>
                <a:lnTo>
                  <a:pt x="56518" y="26231"/>
                </a:lnTo>
                <a:lnTo>
                  <a:pt x="55699" y="25487"/>
                </a:lnTo>
                <a:lnTo>
                  <a:pt x="54881" y="24817"/>
                </a:lnTo>
                <a:lnTo>
                  <a:pt x="54062" y="24147"/>
                </a:lnTo>
                <a:lnTo>
                  <a:pt x="53206" y="23552"/>
                </a:lnTo>
                <a:lnTo>
                  <a:pt x="52351" y="22957"/>
                </a:lnTo>
                <a:lnTo>
                  <a:pt x="51495" y="22399"/>
                </a:lnTo>
                <a:lnTo>
                  <a:pt x="50602" y="21878"/>
                </a:lnTo>
                <a:lnTo>
                  <a:pt x="49746" y="21357"/>
                </a:lnTo>
                <a:lnTo>
                  <a:pt x="48853" y="20910"/>
                </a:lnTo>
                <a:lnTo>
                  <a:pt x="47923" y="20501"/>
                </a:lnTo>
                <a:lnTo>
                  <a:pt x="47030" y="20092"/>
                </a:lnTo>
                <a:lnTo>
                  <a:pt x="46100" y="19757"/>
                </a:lnTo>
                <a:lnTo>
                  <a:pt x="44649" y="19273"/>
                </a:lnTo>
                <a:lnTo>
                  <a:pt x="43161" y="18864"/>
                </a:lnTo>
                <a:lnTo>
                  <a:pt x="41672" y="18529"/>
                </a:lnTo>
                <a:lnTo>
                  <a:pt x="40147" y="18306"/>
                </a:lnTo>
                <a:lnTo>
                  <a:pt x="38584" y="18157"/>
                </a:lnTo>
                <a:lnTo>
                  <a:pt x="37021" y="18083"/>
                </a:lnTo>
                <a:lnTo>
                  <a:pt x="35459" y="18083"/>
                </a:lnTo>
                <a:lnTo>
                  <a:pt x="33859" y="18194"/>
                </a:lnTo>
                <a:lnTo>
                  <a:pt x="33859" y="16148"/>
                </a:lnTo>
                <a:lnTo>
                  <a:pt x="33822" y="14101"/>
                </a:lnTo>
                <a:lnTo>
                  <a:pt x="33673" y="12018"/>
                </a:lnTo>
                <a:lnTo>
                  <a:pt x="33449" y="10009"/>
                </a:lnTo>
                <a:lnTo>
                  <a:pt x="33189" y="8074"/>
                </a:lnTo>
                <a:lnTo>
                  <a:pt x="32854" y="6251"/>
                </a:lnTo>
                <a:lnTo>
                  <a:pt x="32482" y="4502"/>
                </a:lnTo>
                <a:lnTo>
                  <a:pt x="32110" y="2865"/>
                </a:lnTo>
                <a:lnTo>
                  <a:pt x="31738" y="1377"/>
                </a:lnTo>
                <a:lnTo>
                  <a:pt x="31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latin typeface="Nunito Sans"/>
              <a:ea typeface="Nunito Sans"/>
              <a:cs typeface="Nunito Sans"/>
              <a:sym typeface="Nunito Sans"/>
            </a:endParaRPr>
          </a:p>
        </p:txBody>
      </p:sp>
      <p:sp>
        <p:nvSpPr>
          <p:cNvPr id="83" name="Google Shape;83;p7"/>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2pPr>
            <a:lvl3pPr lvl="2">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3pPr>
            <a:lvl4pPr lvl="3">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4pPr>
            <a:lvl5pPr lvl="4">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5pPr>
            <a:lvl6pPr lvl="5">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6pPr>
            <a:lvl7pPr lvl="6">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7pPr>
            <a:lvl8pPr lvl="7">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8pPr>
            <a:lvl9pPr lvl="8">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7">
  <p:cSld name="BLANK_1_1_1_1_2_1_1_1">
    <p:spTree>
      <p:nvGrpSpPr>
        <p:cNvPr id="84" name="Shape 84"/>
        <p:cNvGrpSpPr/>
        <p:nvPr/>
      </p:nvGrpSpPr>
      <p:grpSpPr>
        <a:xfrm>
          <a:off x="0" y="0"/>
          <a:ext cx="0" cy="0"/>
          <a:chOff x="0" y="0"/>
          <a:chExt cx="0" cy="0"/>
        </a:xfrm>
      </p:grpSpPr>
      <p:sp>
        <p:nvSpPr>
          <p:cNvPr id="85" name="Google Shape;85;p8"/>
          <p:cNvSpPr/>
          <p:nvPr/>
        </p:nvSpPr>
        <p:spPr>
          <a:xfrm rot="5400000">
            <a:off x="-3988150" y="1153525"/>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86" name="Google Shape;86;p8"/>
          <p:cNvSpPr/>
          <p:nvPr/>
        </p:nvSpPr>
        <p:spPr>
          <a:xfrm>
            <a:off x="31" y="1985350"/>
            <a:ext cx="3736169" cy="3157918"/>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87" name="Google Shape;87;p8"/>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88" name="Google Shape;88;p8"/>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000"/>
            </a:lvl1pPr>
            <a:lvl2pPr lvl="1">
              <a:spcBef>
                <a:spcPts val="0"/>
              </a:spcBef>
              <a:spcAft>
                <a:spcPts val="0"/>
              </a:spcAft>
              <a:buNone/>
              <a:defRPr sz="2000">
                <a:latin typeface="Poppins SemiBold"/>
                <a:ea typeface="Poppins SemiBold"/>
                <a:cs typeface="Poppins SemiBold"/>
                <a:sym typeface="Poppins SemiBold"/>
              </a:defRPr>
            </a:lvl2pPr>
            <a:lvl3pPr lvl="2">
              <a:spcBef>
                <a:spcPts val="0"/>
              </a:spcBef>
              <a:spcAft>
                <a:spcPts val="0"/>
              </a:spcAft>
              <a:buNone/>
              <a:defRPr sz="2000">
                <a:latin typeface="Poppins SemiBold"/>
                <a:ea typeface="Poppins SemiBold"/>
                <a:cs typeface="Poppins SemiBold"/>
                <a:sym typeface="Poppins SemiBold"/>
              </a:defRPr>
            </a:lvl3pPr>
            <a:lvl4pPr lvl="3">
              <a:spcBef>
                <a:spcPts val="0"/>
              </a:spcBef>
              <a:spcAft>
                <a:spcPts val="0"/>
              </a:spcAft>
              <a:buNone/>
              <a:defRPr sz="2000">
                <a:latin typeface="Poppins SemiBold"/>
                <a:ea typeface="Poppins SemiBold"/>
                <a:cs typeface="Poppins SemiBold"/>
                <a:sym typeface="Poppins SemiBold"/>
              </a:defRPr>
            </a:lvl4pPr>
            <a:lvl5pPr lvl="4">
              <a:spcBef>
                <a:spcPts val="0"/>
              </a:spcBef>
              <a:spcAft>
                <a:spcPts val="0"/>
              </a:spcAft>
              <a:buNone/>
              <a:defRPr sz="2000">
                <a:latin typeface="Poppins SemiBold"/>
                <a:ea typeface="Poppins SemiBold"/>
                <a:cs typeface="Poppins SemiBold"/>
                <a:sym typeface="Poppins SemiBold"/>
              </a:defRPr>
            </a:lvl5pPr>
            <a:lvl6pPr lvl="5">
              <a:spcBef>
                <a:spcPts val="0"/>
              </a:spcBef>
              <a:spcAft>
                <a:spcPts val="0"/>
              </a:spcAft>
              <a:buNone/>
              <a:defRPr sz="2000">
                <a:latin typeface="Poppins SemiBold"/>
                <a:ea typeface="Poppins SemiBold"/>
                <a:cs typeface="Poppins SemiBold"/>
                <a:sym typeface="Poppins SemiBold"/>
              </a:defRPr>
            </a:lvl6pPr>
            <a:lvl7pPr lvl="6">
              <a:spcBef>
                <a:spcPts val="0"/>
              </a:spcBef>
              <a:spcAft>
                <a:spcPts val="0"/>
              </a:spcAft>
              <a:buNone/>
              <a:defRPr sz="2000">
                <a:latin typeface="Poppins SemiBold"/>
                <a:ea typeface="Poppins SemiBold"/>
                <a:cs typeface="Poppins SemiBold"/>
                <a:sym typeface="Poppins SemiBold"/>
              </a:defRPr>
            </a:lvl7pPr>
            <a:lvl8pPr lvl="7">
              <a:spcBef>
                <a:spcPts val="0"/>
              </a:spcBef>
              <a:spcAft>
                <a:spcPts val="0"/>
              </a:spcAft>
              <a:buNone/>
              <a:defRPr sz="2000">
                <a:latin typeface="Poppins SemiBold"/>
                <a:ea typeface="Poppins SemiBold"/>
                <a:cs typeface="Poppins SemiBold"/>
                <a:sym typeface="Poppins SemiBold"/>
              </a:defRPr>
            </a:lvl8pPr>
            <a:lvl9pPr lvl="8">
              <a:spcBef>
                <a:spcPts val="0"/>
              </a:spcBef>
              <a:spcAft>
                <a:spcPts val="0"/>
              </a:spcAft>
              <a:buNone/>
              <a:defRPr sz="2000">
                <a:latin typeface="Poppins SemiBold"/>
                <a:ea typeface="Poppins SemiBold"/>
                <a:cs typeface="Poppins SemiBold"/>
                <a:sym typeface="Poppins SemiBold"/>
              </a:defRPr>
            </a:lvl9pPr>
          </a:lstStyle>
          <a:p/>
        </p:txBody>
      </p:sp>
      <p:sp>
        <p:nvSpPr>
          <p:cNvPr id="89" name="Google Shape;89;p8"/>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statement">
  <p:cSld name="BLANK_1_1_1_1_1_2">
    <p:bg>
      <p:bgPr>
        <a:solidFill>
          <a:schemeClr val="lt1"/>
        </a:solidFill>
      </p:bgPr>
    </p:bg>
    <p:spTree>
      <p:nvGrpSpPr>
        <p:cNvPr id="90" name="Shape 90"/>
        <p:cNvGrpSpPr/>
        <p:nvPr/>
      </p:nvGrpSpPr>
      <p:grpSpPr>
        <a:xfrm>
          <a:off x="0" y="0"/>
          <a:ext cx="0" cy="0"/>
          <a:chOff x="0" y="0"/>
          <a:chExt cx="0" cy="0"/>
        </a:xfrm>
      </p:grpSpPr>
      <p:sp>
        <p:nvSpPr>
          <p:cNvPr id="91" name="Google Shape;91;p9"/>
          <p:cNvSpPr txBox="1"/>
          <p:nvPr>
            <p:ph idx="1" type="body"/>
          </p:nvPr>
        </p:nvSpPr>
        <p:spPr>
          <a:xfrm>
            <a:off x="4618950" y="1743378"/>
            <a:ext cx="4296600" cy="306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Font typeface="Nunito Sans"/>
              <a:buChar char="●"/>
              <a:defRPr sz="1600"/>
            </a:lvl1pPr>
            <a:lvl2pPr indent="-330200" lvl="1" marL="914400">
              <a:spcBef>
                <a:spcPts val="800"/>
              </a:spcBef>
              <a:spcAft>
                <a:spcPts val="0"/>
              </a:spcAft>
              <a:buSzPts val="1600"/>
              <a:buFont typeface="Nunito Sans"/>
              <a:buChar char="○"/>
              <a:defRPr sz="1600"/>
            </a:lvl2pPr>
            <a:lvl3pPr indent="-330200" lvl="2" marL="1371600">
              <a:spcBef>
                <a:spcPts val="800"/>
              </a:spcBef>
              <a:spcAft>
                <a:spcPts val="0"/>
              </a:spcAft>
              <a:buSzPts val="1600"/>
              <a:buFont typeface="Nunito Sans"/>
              <a:buChar char="■"/>
              <a:defRPr sz="1600"/>
            </a:lvl3pPr>
            <a:lvl4pPr indent="-330200" lvl="3" marL="1828800">
              <a:spcBef>
                <a:spcPts val="800"/>
              </a:spcBef>
              <a:spcAft>
                <a:spcPts val="0"/>
              </a:spcAft>
              <a:buSzPts val="1600"/>
              <a:buFont typeface="Nunito Sans"/>
              <a:buChar char="●"/>
              <a:defRPr sz="1600"/>
            </a:lvl4pPr>
            <a:lvl5pPr indent="-330200" lvl="4" marL="2286000">
              <a:spcBef>
                <a:spcPts val="800"/>
              </a:spcBef>
              <a:spcAft>
                <a:spcPts val="0"/>
              </a:spcAft>
              <a:buSzPts val="1600"/>
              <a:buFont typeface="Nunito Sans"/>
              <a:buChar char="○"/>
              <a:defRPr sz="1600"/>
            </a:lvl5pPr>
            <a:lvl6pPr indent="-330200" lvl="5" marL="2743200">
              <a:spcBef>
                <a:spcPts val="800"/>
              </a:spcBef>
              <a:spcAft>
                <a:spcPts val="0"/>
              </a:spcAft>
              <a:buSzPts val="1600"/>
              <a:buFont typeface="Nunito Sans"/>
              <a:buChar char="■"/>
              <a:defRPr sz="1600"/>
            </a:lvl6pPr>
            <a:lvl7pPr indent="-330200" lvl="6" marL="3200400">
              <a:spcBef>
                <a:spcPts val="800"/>
              </a:spcBef>
              <a:spcAft>
                <a:spcPts val="0"/>
              </a:spcAft>
              <a:buSzPts val="1600"/>
              <a:buFont typeface="Nunito Sans"/>
              <a:buChar char="●"/>
              <a:defRPr sz="1600"/>
            </a:lvl7pPr>
            <a:lvl8pPr indent="-330200" lvl="7" marL="3657600">
              <a:spcBef>
                <a:spcPts val="800"/>
              </a:spcBef>
              <a:spcAft>
                <a:spcPts val="0"/>
              </a:spcAft>
              <a:buSzPts val="1600"/>
              <a:buFont typeface="Nunito Sans"/>
              <a:buChar char="○"/>
              <a:defRPr sz="1600"/>
            </a:lvl8pPr>
            <a:lvl9pPr indent="-330200" lvl="8" marL="4114800">
              <a:spcBef>
                <a:spcPts val="800"/>
              </a:spcBef>
              <a:spcAft>
                <a:spcPts val="800"/>
              </a:spcAft>
              <a:buSzPts val="1600"/>
              <a:buFont typeface="Nunito Sans"/>
              <a:buChar char="■"/>
              <a:defRPr sz="1600"/>
            </a:lvl9pPr>
          </a:lstStyle>
          <a:p/>
        </p:txBody>
      </p:sp>
      <p:sp>
        <p:nvSpPr>
          <p:cNvPr id="92" name="Google Shape;92;p9"/>
          <p:cNvSpPr txBox="1"/>
          <p:nvPr>
            <p:ph type="title"/>
          </p:nvPr>
        </p:nvSpPr>
        <p:spPr>
          <a:xfrm>
            <a:off x="228600" y="1743378"/>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solidFill>
                  <a:schemeClr val="lt2"/>
                </a:solidFill>
              </a:defRPr>
            </a:lvl1pPr>
            <a:lvl2pPr lvl="1">
              <a:spcBef>
                <a:spcPts val="0"/>
              </a:spcBef>
              <a:spcAft>
                <a:spcPts val="0"/>
              </a:spcAft>
              <a:buNone/>
              <a:defRPr sz="2400">
                <a:solidFill>
                  <a:schemeClr val="lt2"/>
                </a:solidFill>
                <a:latin typeface="Poppins SemiBold"/>
                <a:ea typeface="Poppins SemiBold"/>
                <a:cs typeface="Poppins SemiBold"/>
                <a:sym typeface="Poppins SemiBold"/>
              </a:defRPr>
            </a:lvl2pPr>
            <a:lvl3pPr lvl="2">
              <a:spcBef>
                <a:spcPts val="0"/>
              </a:spcBef>
              <a:spcAft>
                <a:spcPts val="0"/>
              </a:spcAft>
              <a:buNone/>
              <a:defRPr sz="2400">
                <a:solidFill>
                  <a:schemeClr val="lt2"/>
                </a:solidFill>
                <a:latin typeface="Poppins SemiBold"/>
                <a:ea typeface="Poppins SemiBold"/>
                <a:cs typeface="Poppins SemiBold"/>
                <a:sym typeface="Poppins SemiBold"/>
              </a:defRPr>
            </a:lvl3pPr>
            <a:lvl4pPr lvl="3">
              <a:spcBef>
                <a:spcPts val="0"/>
              </a:spcBef>
              <a:spcAft>
                <a:spcPts val="0"/>
              </a:spcAft>
              <a:buNone/>
              <a:defRPr sz="2400">
                <a:solidFill>
                  <a:schemeClr val="lt2"/>
                </a:solidFill>
                <a:latin typeface="Poppins SemiBold"/>
                <a:ea typeface="Poppins SemiBold"/>
                <a:cs typeface="Poppins SemiBold"/>
                <a:sym typeface="Poppins SemiBold"/>
              </a:defRPr>
            </a:lvl4pPr>
            <a:lvl5pPr lvl="4">
              <a:spcBef>
                <a:spcPts val="0"/>
              </a:spcBef>
              <a:spcAft>
                <a:spcPts val="0"/>
              </a:spcAft>
              <a:buNone/>
              <a:defRPr sz="2400">
                <a:solidFill>
                  <a:schemeClr val="lt2"/>
                </a:solidFill>
                <a:latin typeface="Poppins SemiBold"/>
                <a:ea typeface="Poppins SemiBold"/>
                <a:cs typeface="Poppins SemiBold"/>
                <a:sym typeface="Poppins SemiBold"/>
              </a:defRPr>
            </a:lvl5pPr>
            <a:lvl6pPr lvl="5">
              <a:spcBef>
                <a:spcPts val="0"/>
              </a:spcBef>
              <a:spcAft>
                <a:spcPts val="0"/>
              </a:spcAft>
              <a:buNone/>
              <a:defRPr sz="2400">
                <a:solidFill>
                  <a:schemeClr val="lt2"/>
                </a:solidFill>
                <a:latin typeface="Poppins SemiBold"/>
                <a:ea typeface="Poppins SemiBold"/>
                <a:cs typeface="Poppins SemiBold"/>
                <a:sym typeface="Poppins SemiBold"/>
              </a:defRPr>
            </a:lvl6pPr>
            <a:lvl7pPr lvl="6">
              <a:spcBef>
                <a:spcPts val="0"/>
              </a:spcBef>
              <a:spcAft>
                <a:spcPts val="0"/>
              </a:spcAft>
              <a:buNone/>
              <a:defRPr sz="2400">
                <a:solidFill>
                  <a:schemeClr val="lt2"/>
                </a:solidFill>
                <a:latin typeface="Poppins SemiBold"/>
                <a:ea typeface="Poppins SemiBold"/>
                <a:cs typeface="Poppins SemiBold"/>
                <a:sym typeface="Poppins SemiBold"/>
              </a:defRPr>
            </a:lvl7pPr>
            <a:lvl8pPr lvl="7">
              <a:spcBef>
                <a:spcPts val="0"/>
              </a:spcBef>
              <a:spcAft>
                <a:spcPts val="0"/>
              </a:spcAft>
              <a:buNone/>
              <a:defRPr sz="2400">
                <a:solidFill>
                  <a:schemeClr val="lt2"/>
                </a:solidFill>
                <a:latin typeface="Poppins SemiBold"/>
                <a:ea typeface="Poppins SemiBold"/>
                <a:cs typeface="Poppins SemiBold"/>
                <a:sym typeface="Poppins SemiBold"/>
              </a:defRPr>
            </a:lvl8pPr>
            <a:lvl9pPr lvl="8">
              <a:spcBef>
                <a:spcPts val="0"/>
              </a:spcBef>
              <a:spcAft>
                <a:spcPts val="0"/>
              </a:spcAft>
              <a:buNone/>
              <a:defRPr sz="2400">
                <a:solidFill>
                  <a:schemeClr val="lt2"/>
                </a:solidFill>
                <a:latin typeface="Poppins SemiBold"/>
                <a:ea typeface="Poppins SemiBold"/>
                <a:cs typeface="Poppins SemiBold"/>
                <a:sym typeface="Poppins SemiBold"/>
              </a:defRPr>
            </a:lvl9pPr>
          </a:lstStyle>
          <a:p/>
        </p:txBody>
      </p:sp>
      <p:sp>
        <p:nvSpPr>
          <p:cNvPr id="93" name="Google Shape;93;p9"/>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94" name="Google Shape;94;p9"/>
          <p:cNvSpPr txBox="1"/>
          <p:nvPr>
            <p:ph idx="2"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2pPr>
            <a:lvl3pPr lvl="2">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3pPr>
            <a:lvl4pPr lvl="3">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4pPr>
            <a:lvl5pPr lvl="4">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5pPr>
            <a:lvl6pPr lvl="5">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6pPr>
            <a:lvl7pPr lvl="6">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7pPr>
            <a:lvl8pPr lvl="7">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8pPr>
            <a:lvl9pPr lvl="8">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BLANK_1_1_1_1_1_1">
    <p:bg>
      <p:bgPr>
        <a:solidFill>
          <a:schemeClr val="accent1"/>
        </a:solidFill>
      </p:bgPr>
    </p:bg>
    <p:spTree>
      <p:nvGrpSpPr>
        <p:cNvPr id="95" name="Shape 95"/>
        <p:cNvGrpSpPr/>
        <p:nvPr/>
      </p:nvGrpSpPr>
      <p:grpSpPr>
        <a:xfrm>
          <a:off x="0" y="0"/>
          <a:ext cx="0" cy="0"/>
          <a:chOff x="0" y="0"/>
          <a:chExt cx="0" cy="0"/>
        </a:xfrm>
      </p:grpSpPr>
      <p:pic>
        <p:nvPicPr>
          <p:cNvPr id="96" name="Google Shape;96;p10"/>
          <p:cNvPicPr preferRelativeResize="0"/>
          <p:nvPr/>
        </p:nvPicPr>
        <p:blipFill rotWithShape="1">
          <a:blip r:embed="rId2">
            <a:alphaModFix/>
          </a:blip>
          <a:srcRect b="0" l="0" r="54483" t="51307"/>
          <a:stretch/>
        </p:blipFill>
        <p:spPr>
          <a:xfrm>
            <a:off x="6802800" y="-9247"/>
            <a:ext cx="2341200" cy="2504451"/>
          </a:xfrm>
          <a:prstGeom prst="rect">
            <a:avLst/>
          </a:prstGeom>
          <a:noFill/>
          <a:ln>
            <a:noFill/>
          </a:ln>
        </p:spPr>
      </p:pic>
      <p:sp>
        <p:nvSpPr>
          <p:cNvPr id="97" name="Google Shape;97;p10"/>
          <p:cNvSpPr txBox="1"/>
          <p:nvPr>
            <p:ph type="title"/>
          </p:nvPr>
        </p:nvSpPr>
        <p:spPr>
          <a:xfrm>
            <a:off x="1249050" y="1249276"/>
            <a:ext cx="6645900" cy="28431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1pPr>
            <a:lvl2pPr lvl="1"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2pPr>
            <a:lvl3pPr lvl="2"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3pPr>
            <a:lvl4pPr lvl="3"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4pPr>
            <a:lvl5pPr lvl="4"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5pPr>
            <a:lvl6pPr lvl="5"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6pPr>
            <a:lvl7pPr lvl="6"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7pPr>
            <a:lvl8pPr lvl="7"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8pPr>
            <a:lvl9pPr lvl="8"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9pPr>
          </a:lstStyle>
          <a:p/>
        </p:txBody>
      </p:sp>
      <p:sp>
        <p:nvSpPr>
          <p:cNvPr id="98" name="Google Shape;98;p10"/>
          <p:cNvSpPr/>
          <p:nvPr/>
        </p:nvSpPr>
        <p:spPr>
          <a:xfrm>
            <a:off x="6724719" y="-48"/>
            <a:ext cx="2419360" cy="1864544"/>
          </a:xfrm>
          <a:custGeom>
            <a:rect b="b" l="l" r="r" t="t"/>
            <a:pathLst>
              <a:path extrusionOk="0" h="58267" w="75605">
                <a:moveTo>
                  <a:pt x="0" y="0"/>
                </a:moveTo>
                <a:lnTo>
                  <a:pt x="484" y="781"/>
                </a:lnTo>
                <a:lnTo>
                  <a:pt x="1340" y="2121"/>
                </a:lnTo>
                <a:lnTo>
                  <a:pt x="2382" y="3646"/>
                </a:lnTo>
                <a:lnTo>
                  <a:pt x="3572" y="5358"/>
                </a:lnTo>
                <a:lnTo>
                  <a:pt x="4949" y="7181"/>
                </a:lnTo>
                <a:lnTo>
                  <a:pt x="6512" y="9190"/>
                </a:lnTo>
                <a:lnTo>
                  <a:pt x="8297" y="11311"/>
                </a:lnTo>
                <a:lnTo>
                  <a:pt x="10269" y="13543"/>
                </a:lnTo>
                <a:lnTo>
                  <a:pt x="11348" y="14697"/>
                </a:lnTo>
                <a:lnTo>
                  <a:pt x="12465" y="15887"/>
                </a:lnTo>
                <a:lnTo>
                  <a:pt x="13767" y="17227"/>
                </a:lnTo>
                <a:lnTo>
                  <a:pt x="15106" y="18566"/>
                </a:lnTo>
                <a:lnTo>
                  <a:pt x="16483" y="19906"/>
                </a:lnTo>
                <a:lnTo>
                  <a:pt x="17897" y="21245"/>
                </a:lnTo>
                <a:lnTo>
                  <a:pt x="19348" y="22585"/>
                </a:lnTo>
                <a:lnTo>
                  <a:pt x="20799" y="23924"/>
                </a:lnTo>
                <a:lnTo>
                  <a:pt x="22325" y="25226"/>
                </a:lnTo>
                <a:lnTo>
                  <a:pt x="23887" y="26529"/>
                </a:lnTo>
                <a:lnTo>
                  <a:pt x="25450" y="27831"/>
                </a:lnTo>
                <a:lnTo>
                  <a:pt x="27050" y="29133"/>
                </a:lnTo>
                <a:lnTo>
                  <a:pt x="28724" y="30435"/>
                </a:lnTo>
                <a:lnTo>
                  <a:pt x="30398" y="31738"/>
                </a:lnTo>
                <a:lnTo>
                  <a:pt x="32110" y="33003"/>
                </a:lnTo>
                <a:lnTo>
                  <a:pt x="33822" y="34268"/>
                </a:lnTo>
                <a:lnTo>
                  <a:pt x="35607" y="35533"/>
                </a:lnTo>
                <a:lnTo>
                  <a:pt x="37393" y="36798"/>
                </a:lnTo>
                <a:lnTo>
                  <a:pt x="39514" y="38212"/>
                </a:lnTo>
                <a:lnTo>
                  <a:pt x="41635" y="39663"/>
                </a:lnTo>
                <a:lnTo>
                  <a:pt x="43830" y="41039"/>
                </a:lnTo>
                <a:lnTo>
                  <a:pt x="46063" y="42453"/>
                </a:lnTo>
                <a:lnTo>
                  <a:pt x="48295" y="43830"/>
                </a:lnTo>
                <a:lnTo>
                  <a:pt x="50602" y="45206"/>
                </a:lnTo>
                <a:lnTo>
                  <a:pt x="52946" y="46583"/>
                </a:lnTo>
                <a:lnTo>
                  <a:pt x="55327" y="47923"/>
                </a:lnTo>
                <a:lnTo>
                  <a:pt x="57746" y="49262"/>
                </a:lnTo>
                <a:lnTo>
                  <a:pt x="60164" y="50601"/>
                </a:lnTo>
                <a:lnTo>
                  <a:pt x="62657" y="51904"/>
                </a:lnTo>
                <a:lnTo>
                  <a:pt x="65187" y="53206"/>
                </a:lnTo>
                <a:lnTo>
                  <a:pt x="67717" y="54471"/>
                </a:lnTo>
                <a:lnTo>
                  <a:pt x="70322" y="55773"/>
                </a:lnTo>
                <a:lnTo>
                  <a:pt x="72963" y="57001"/>
                </a:lnTo>
                <a:lnTo>
                  <a:pt x="75605" y="58266"/>
                </a:lnTo>
                <a:lnTo>
                  <a:pt x="75605" y="57596"/>
                </a:lnTo>
                <a:lnTo>
                  <a:pt x="72963" y="56369"/>
                </a:lnTo>
                <a:lnTo>
                  <a:pt x="70396" y="55103"/>
                </a:lnTo>
                <a:lnTo>
                  <a:pt x="67829" y="53876"/>
                </a:lnTo>
                <a:lnTo>
                  <a:pt x="65299" y="52573"/>
                </a:lnTo>
                <a:lnTo>
                  <a:pt x="62806" y="51308"/>
                </a:lnTo>
                <a:lnTo>
                  <a:pt x="60350" y="50006"/>
                </a:lnTo>
                <a:lnTo>
                  <a:pt x="57894" y="48667"/>
                </a:lnTo>
                <a:lnTo>
                  <a:pt x="55513" y="47364"/>
                </a:lnTo>
                <a:lnTo>
                  <a:pt x="53169" y="46025"/>
                </a:lnTo>
                <a:lnTo>
                  <a:pt x="50862" y="44686"/>
                </a:lnTo>
                <a:lnTo>
                  <a:pt x="48593" y="43309"/>
                </a:lnTo>
                <a:lnTo>
                  <a:pt x="46360" y="41932"/>
                </a:lnTo>
                <a:lnTo>
                  <a:pt x="44128" y="40556"/>
                </a:lnTo>
                <a:lnTo>
                  <a:pt x="41970" y="39142"/>
                </a:lnTo>
                <a:lnTo>
                  <a:pt x="39849" y="37765"/>
                </a:lnTo>
                <a:lnTo>
                  <a:pt x="37765" y="36314"/>
                </a:lnTo>
                <a:lnTo>
                  <a:pt x="35980" y="35086"/>
                </a:lnTo>
                <a:lnTo>
                  <a:pt x="34231" y="33821"/>
                </a:lnTo>
                <a:lnTo>
                  <a:pt x="32482" y="32556"/>
                </a:lnTo>
                <a:lnTo>
                  <a:pt x="30771" y="31291"/>
                </a:lnTo>
                <a:lnTo>
                  <a:pt x="29133" y="29989"/>
                </a:lnTo>
                <a:lnTo>
                  <a:pt x="27459" y="28724"/>
                </a:lnTo>
                <a:lnTo>
                  <a:pt x="25859" y="27422"/>
                </a:lnTo>
                <a:lnTo>
                  <a:pt x="24297" y="26119"/>
                </a:lnTo>
                <a:lnTo>
                  <a:pt x="22771" y="24817"/>
                </a:lnTo>
                <a:lnTo>
                  <a:pt x="21246" y="23515"/>
                </a:lnTo>
                <a:lnTo>
                  <a:pt x="19757" y="22175"/>
                </a:lnTo>
                <a:lnTo>
                  <a:pt x="18343" y="20873"/>
                </a:lnTo>
                <a:lnTo>
                  <a:pt x="16930" y="19534"/>
                </a:lnTo>
                <a:lnTo>
                  <a:pt x="15553" y="18194"/>
                </a:lnTo>
                <a:lnTo>
                  <a:pt x="14213" y="16855"/>
                </a:lnTo>
                <a:lnTo>
                  <a:pt x="12911" y="15515"/>
                </a:lnTo>
                <a:lnTo>
                  <a:pt x="11795" y="14325"/>
                </a:lnTo>
                <a:lnTo>
                  <a:pt x="10753" y="13171"/>
                </a:lnTo>
                <a:lnTo>
                  <a:pt x="8781" y="10976"/>
                </a:lnTo>
                <a:lnTo>
                  <a:pt x="7032" y="8855"/>
                </a:lnTo>
                <a:lnTo>
                  <a:pt x="5470" y="6883"/>
                </a:lnTo>
                <a:lnTo>
                  <a:pt x="4093" y="5060"/>
                </a:lnTo>
                <a:lnTo>
                  <a:pt x="2902" y="3349"/>
                </a:lnTo>
                <a:lnTo>
                  <a:pt x="1861" y="1860"/>
                </a:lnTo>
                <a:lnTo>
                  <a:pt x="1005" y="484"/>
                </a:lnTo>
                <a:lnTo>
                  <a:pt x="70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Nunito Sans"/>
              <a:ea typeface="Nunito Sans"/>
              <a:cs typeface="Nunito Sans"/>
              <a:sym typeface="Nunito Sans"/>
            </a:endParaRPr>
          </a:p>
        </p:txBody>
      </p:sp>
      <p:sp>
        <p:nvSpPr>
          <p:cNvPr id="99" name="Google Shape;99;p10"/>
          <p:cNvSpPr/>
          <p:nvPr/>
        </p:nvSpPr>
        <p:spPr>
          <a:xfrm>
            <a:off x="0" y="3692104"/>
            <a:ext cx="2339584" cy="1451392"/>
          </a:xfrm>
          <a:custGeom>
            <a:rect b="b" l="l" r="r" t="t"/>
            <a:pathLst>
              <a:path extrusionOk="0" h="45356" w="73112">
                <a:moveTo>
                  <a:pt x="63884" y="596"/>
                </a:moveTo>
                <a:lnTo>
                  <a:pt x="64703" y="633"/>
                </a:lnTo>
                <a:lnTo>
                  <a:pt x="65484" y="745"/>
                </a:lnTo>
                <a:lnTo>
                  <a:pt x="66229" y="894"/>
                </a:lnTo>
                <a:lnTo>
                  <a:pt x="66973" y="1154"/>
                </a:lnTo>
                <a:lnTo>
                  <a:pt x="67717" y="1452"/>
                </a:lnTo>
                <a:lnTo>
                  <a:pt x="68387" y="1824"/>
                </a:lnTo>
                <a:lnTo>
                  <a:pt x="69056" y="2233"/>
                </a:lnTo>
                <a:lnTo>
                  <a:pt x="69689" y="2717"/>
                </a:lnTo>
                <a:lnTo>
                  <a:pt x="70135" y="3163"/>
                </a:lnTo>
                <a:lnTo>
                  <a:pt x="70545" y="3610"/>
                </a:lnTo>
                <a:lnTo>
                  <a:pt x="70917" y="4056"/>
                </a:lnTo>
                <a:lnTo>
                  <a:pt x="71251" y="4540"/>
                </a:lnTo>
                <a:lnTo>
                  <a:pt x="71549" y="5061"/>
                </a:lnTo>
                <a:lnTo>
                  <a:pt x="71810" y="5582"/>
                </a:lnTo>
                <a:lnTo>
                  <a:pt x="72033" y="6103"/>
                </a:lnTo>
                <a:lnTo>
                  <a:pt x="72219" y="6661"/>
                </a:lnTo>
                <a:lnTo>
                  <a:pt x="72368" y="7219"/>
                </a:lnTo>
                <a:lnTo>
                  <a:pt x="72442" y="7814"/>
                </a:lnTo>
                <a:lnTo>
                  <a:pt x="72517" y="8372"/>
                </a:lnTo>
                <a:lnTo>
                  <a:pt x="72517" y="8968"/>
                </a:lnTo>
                <a:lnTo>
                  <a:pt x="72479" y="9563"/>
                </a:lnTo>
                <a:lnTo>
                  <a:pt x="72405" y="10158"/>
                </a:lnTo>
                <a:lnTo>
                  <a:pt x="72293" y="10754"/>
                </a:lnTo>
                <a:lnTo>
                  <a:pt x="72144" y="11312"/>
                </a:lnTo>
                <a:lnTo>
                  <a:pt x="71958" y="11870"/>
                </a:lnTo>
                <a:lnTo>
                  <a:pt x="71735" y="12428"/>
                </a:lnTo>
                <a:lnTo>
                  <a:pt x="71438" y="12949"/>
                </a:lnTo>
                <a:lnTo>
                  <a:pt x="71140" y="13470"/>
                </a:lnTo>
                <a:lnTo>
                  <a:pt x="70842" y="13991"/>
                </a:lnTo>
                <a:lnTo>
                  <a:pt x="70470" y="14474"/>
                </a:lnTo>
                <a:lnTo>
                  <a:pt x="70061" y="14958"/>
                </a:lnTo>
                <a:lnTo>
                  <a:pt x="69652" y="15442"/>
                </a:lnTo>
                <a:lnTo>
                  <a:pt x="69168" y="15888"/>
                </a:lnTo>
                <a:lnTo>
                  <a:pt x="68684" y="16335"/>
                </a:lnTo>
                <a:lnTo>
                  <a:pt x="68163" y="16781"/>
                </a:lnTo>
                <a:lnTo>
                  <a:pt x="67605" y="17190"/>
                </a:lnTo>
                <a:lnTo>
                  <a:pt x="67010" y="17600"/>
                </a:lnTo>
                <a:lnTo>
                  <a:pt x="66415" y="17972"/>
                </a:lnTo>
                <a:lnTo>
                  <a:pt x="65745" y="18381"/>
                </a:lnTo>
                <a:lnTo>
                  <a:pt x="65075" y="18716"/>
                </a:lnTo>
                <a:lnTo>
                  <a:pt x="64368" y="19088"/>
                </a:lnTo>
                <a:lnTo>
                  <a:pt x="63624" y="19423"/>
                </a:lnTo>
                <a:lnTo>
                  <a:pt x="62880" y="19758"/>
                </a:lnTo>
                <a:lnTo>
                  <a:pt x="62061" y="20055"/>
                </a:lnTo>
                <a:lnTo>
                  <a:pt x="61243" y="20353"/>
                </a:lnTo>
                <a:lnTo>
                  <a:pt x="60424" y="20651"/>
                </a:lnTo>
                <a:lnTo>
                  <a:pt x="58638" y="21171"/>
                </a:lnTo>
                <a:lnTo>
                  <a:pt x="56741" y="21618"/>
                </a:lnTo>
                <a:lnTo>
                  <a:pt x="54769" y="21990"/>
                </a:lnTo>
                <a:lnTo>
                  <a:pt x="52685" y="22325"/>
                </a:lnTo>
                <a:lnTo>
                  <a:pt x="50490" y="22585"/>
                </a:lnTo>
                <a:lnTo>
                  <a:pt x="48295" y="22809"/>
                </a:lnTo>
                <a:lnTo>
                  <a:pt x="46137" y="22957"/>
                </a:lnTo>
                <a:lnTo>
                  <a:pt x="46137" y="21692"/>
                </a:lnTo>
                <a:lnTo>
                  <a:pt x="46174" y="20465"/>
                </a:lnTo>
                <a:lnTo>
                  <a:pt x="46286" y="19200"/>
                </a:lnTo>
                <a:lnTo>
                  <a:pt x="46472" y="17972"/>
                </a:lnTo>
                <a:lnTo>
                  <a:pt x="46732" y="16632"/>
                </a:lnTo>
                <a:lnTo>
                  <a:pt x="47104" y="15367"/>
                </a:lnTo>
                <a:lnTo>
                  <a:pt x="47513" y="14139"/>
                </a:lnTo>
                <a:lnTo>
                  <a:pt x="47997" y="12912"/>
                </a:lnTo>
                <a:lnTo>
                  <a:pt x="48592" y="11758"/>
                </a:lnTo>
                <a:lnTo>
                  <a:pt x="49225" y="10605"/>
                </a:lnTo>
                <a:lnTo>
                  <a:pt x="49895" y="9526"/>
                </a:lnTo>
                <a:lnTo>
                  <a:pt x="50676" y="8447"/>
                </a:lnTo>
                <a:lnTo>
                  <a:pt x="51495" y="7442"/>
                </a:lnTo>
                <a:lnTo>
                  <a:pt x="52388" y="6475"/>
                </a:lnTo>
                <a:lnTo>
                  <a:pt x="53355" y="5582"/>
                </a:lnTo>
                <a:lnTo>
                  <a:pt x="54359" y="4726"/>
                </a:lnTo>
                <a:lnTo>
                  <a:pt x="55438" y="3907"/>
                </a:lnTo>
                <a:lnTo>
                  <a:pt x="56555" y="3163"/>
                </a:lnTo>
                <a:lnTo>
                  <a:pt x="57708" y="2456"/>
                </a:lnTo>
                <a:lnTo>
                  <a:pt x="58936" y="1824"/>
                </a:lnTo>
                <a:lnTo>
                  <a:pt x="59568" y="1526"/>
                </a:lnTo>
                <a:lnTo>
                  <a:pt x="60201" y="1303"/>
                </a:lnTo>
                <a:lnTo>
                  <a:pt x="60796" y="1080"/>
                </a:lnTo>
                <a:lnTo>
                  <a:pt x="61429" y="894"/>
                </a:lnTo>
                <a:lnTo>
                  <a:pt x="62061" y="782"/>
                </a:lnTo>
                <a:lnTo>
                  <a:pt x="62657" y="670"/>
                </a:lnTo>
                <a:lnTo>
                  <a:pt x="63289" y="633"/>
                </a:lnTo>
                <a:lnTo>
                  <a:pt x="63884" y="596"/>
                </a:lnTo>
                <a:close/>
                <a:moveTo>
                  <a:pt x="64033" y="1"/>
                </a:moveTo>
                <a:lnTo>
                  <a:pt x="63289" y="38"/>
                </a:lnTo>
                <a:lnTo>
                  <a:pt x="62545" y="112"/>
                </a:lnTo>
                <a:lnTo>
                  <a:pt x="61764" y="224"/>
                </a:lnTo>
                <a:lnTo>
                  <a:pt x="60982" y="410"/>
                </a:lnTo>
                <a:lnTo>
                  <a:pt x="60238" y="633"/>
                </a:lnTo>
                <a:lnTo>
                  <a:pt x="59457" y="931"/>
                </a:lnTo>
                <a:lnTo>
                  <a:pt x="58675" y="1266"/>
                </a:lnTo>
                <a:lnTo>
                  <a:pt x="57410" y="1936"/>
                </a:lnTo>
                <a:lnTo>
                  <a:pt x="56220" y="2642"/>
                </a:lnTo>
                <a:lnTo>
                  <a:pt x="55066" y="3424"/>
                </a:lnTo>
                <a:lnTo>
                  <a:pt x="53987" y="4242"/>
                </a:lnTo>
                <a:lnTo>
                  <a:pt x="52946" y="5135"/>
                </a:lnTo>
                <a:lnTo>
                  <a:pt x="51978" y="6065"/>
                </a:lnTo>
                <a:lnTo>
                  <a:pt x="51048" y="7070"/>
                </a:lnTo>
                <a:lnTo>
                  <a:pt x="50192" y="8112"/>
                </a:lnTo>
                <a:lnTo>
                  <a:pt x="49411" y="9191"/>
                </a:lnTo>
                <a:lnTo>
                  <a:pt x="48704" y="10307"/>
                </a:lnTo>
                <a:lnTo>
                  <a:pt x="48034" y="11460"/>
                </a:lnTo>
                <a:lnTo>
                  <a:pt x="47476" y="12688"/>
                </a:lnTo>
                <a:lnTo>
                  <a:pt x="46955" y="13916"/>
                </a:lnTo>
                <a:lnTo>
                  <a:pt x="46509" y="15218"/>
                </a:lnTo>
                <a:lnTo>
                  <a:pt x="46174" y="16521"/>
                </a:lnTo>
                <a:lnTo>
                  <a:pt x="45876" y="17860"/>
                </a:lnTo>
                <a:lnTo>
                  <a:pt x="45690" y="19125"/>
                </a:lnTo>
                <a:lnTo>
                  <a:pt x="45579" y="20427"/>
                </a:lnTo>
                <a:lnTo>
                  <a:pt x="45541" y="21692"/>
                </a:lnTo>
                <a:lnTo>
                  <a:pt x="45579" y="22995"/>
                </a:lnTo>
                <a:lnTo>
                  <a:pt x="42788" y="23106"/>
                </a:lnTo>
                <a:lnTo>
                  <a:pt x="40072" y="23181"/>
                </a:lnTo>
                <a:lnTo>
                  <a:pt x="37467" y="23143"/>
                </a:lnTo>
                <a:lnTo>
                  <a:pt x="34937" y="23069"/>
                </a:lnTo>
                <a:lnTo>
                  <a:pt x="32519" y="22920"/>
                </a:lnTo>
                <a:lnTo>
                  <a:pt x="30175" y="22734"/>
                </a:lnTo>
                <a:lnTo>
                  <a:pt x="27905" y="22474"/>
                </a:lnTo>
                <a:lnTo>
                  <a:pt x="25747" y="22176"/>
                </a:lnTo>
                <a:lnTo>
                  <a:pt x="23664" y="21841"/>
                </a:lnTo>
                <a:lnTo>
                  <a:pt x="21692" y="21506"/>
                </a:lnTo>
                <a:lnTo>
                  <a:pt x="19794" y="21097"/>
                </a:lnTo>
                <a:lnTo>
                  <a:pt x="18008" y="20688"/>
                </a:lnTo>
                <a:lnTo>
                  <a:pt x="16297" y="20279"/>
                </a:lnTo>
                <a:lnTo>
                  <a:pt x="14697" y="19832"/>
                </a:lnTo>
                <a:lnTo>
                  <a:pt x="13171" y="19386"/>
                </a:lnTo>
                <a:lnTo>
                  <a:pt x="11757" y="18902"/>
                </a:lnTo>
                <a:lnTo>
                  <a:pt x="9711" y="18195"/>
                </a:lnTo>
                <a:lnTo>
                  <a:pt x="7776" y="17451"/>
                </a:lnTo>
                <a:lnTo>
                  <a:pt x="6028" y="16744"/>
                </a:lnTo>
                <a:lnTo>
                  <a:pt x="4465" y="16037"/>
                </a:lnTo>
                <a:lnTo>
                  <a:pt x="3088" y="15330"/>
                </a:lnTo>
                <a:lnTo>
                  <a:pt x="1898" y="14697"/>
                </a:lnTo>
                <a:lnTo>
                  <a:pt x="856" y="14139"/>
                </a:lnTo>
                <a:lnTo>
                  <a:pt x="0" y="13656"/>
                </a:lnTo>
                <a:lnTo>
                  <a:pt x="0" y="14325"/>
                </a:lnTo>
                <a:lnTo>
                  <a:pt x="893" y="14846"/>
                </a:lnTo>
                <a:lnTo>
                  <a:pt x="1935" y="15404"/>
                </a:lnTo>
                <a:lnTo>
                  <a:pt x="3125" y="16037"/>
                </a:lnTo>
                <a:lnTo>
                  <a:pt x="4502" y="16707"/>
                </a:lnTo>
                <a:lnTo>
                  <a:pt x="6028" y="17376"/>
                </a:lnTo>
                <a:lnTo>
                  <a:pt x="7739" y="18083"/>
                </a:lnTo>
                <a:lnTo>
                  <a:pt x="9562" y="18790"/>
                </a:lnTo>
                <a:lnTo>
                  <a:pt x="11571" y="19460"/>
                </a:lnTo>
                <a:lnTo>
                  <a:pt x="12985" y="19944"/>
                </a:lnTo>
                <a:lnTo>
                  <a:pt x="14511" y="20390"/>
                </a:lnTo>
                <a:lnTo>
                  <a:pt x="16111" y="20837"/>
                </a:lnTo>
                <a:lnTo>
                  <a:pt x="17822" y="21246"/>
                </a:lnTo>
                <a:lnTo>
                  <a:pt x="19645" y="21692"/>
                </a:lnTo>
                <a:lnTo>
                  <a:pt x="21543" y="22064"/>
                </a:lnTo>
                <a:lnTo>
                  <a:pt x="23552" y="22437"/>
                </a:lnTo>
                <a:lnTo>
                  <a:pt x="25636" y="22771"/>
                </a:lnTo>
                <a:lnTo>
                  <a:pt x="27831" y="23069"/>
                </a:lnTo>
                <a:lnTo>
                  <a:pt x="30100" y="23292"/>
                </a:lnTo>
                <a:lnTo>
                  <a:pt x="32445" y="23516"/>
                </a:lnTo>
                <a:lnTo>
                  <a:pt x="34900" y="23664"/>
                </a:lnTo>
                <a:lnTo>
                  <a:pt x="37467" y="23739"/>
                </a:lnTo>
                <a:lnTo>
                  <a:pt x="40072" y="23776"/>
                </a:lnTo>
                <a:lnTo>
                  <a:pt x="42788" y="23702"/>
                </a:lnTo>
                <a:lnTo>
                  <a:pt x="45616" y="23590"/>
                </a:lnTo>
                <a:lnTo>
                  <a:pt x="45727" y="24706"/>
                </a:lnTo>
                <a:lnTo>
                  <a:pt x="45876" y="25822"/>
                </a:lnTo>
                <a:lnTo>
                  <a:pt x="46100" y="26901"/>
                </a:lnTo>
                <a:lnTo>
                  <a:pt x="46397" y="27980"/>
                </a:lnTo>
                <a:lnTo>
                  <a:pt x="46806" y="29245"/>
                </a:lnTo>
                <a:lnTo>
                  <a:pt x="47290" y="30473"/>
                </a:lnTo>
                <a:lnTo>
                  <a:pt x="47848" y="31664"/>
                </a:lnTo>
                <a:lnTo>
                  <a:pt x="48444" y="32817"/>
                </a:lnTo>
                <a:lnTo>
                  <a:pt x="49150" y="33933"/>
                </a:lnTo>
                <a:lnTo>
                  <a:pt x="49895" y="35012"/>
                </a:lnTo>
                <a:lnTo>
                  <a:pt x="50713" y="36054"/>
                </a:lnTo>
                <a:lnTo>
                  <a:pt x="51643" y="37059"/>
                </a:lnTo>
                <a:lnTo>
                  <a:pt x="52499" y="37877"/>
                </a:lnTo>
                <a:lnTo>
                  <a:pt x="53504" y="38808"/>
                </a:lnTo>
                <a:lnTo>
                  <a:pt x="54769" y="39775"/>
                </a:lnTo>
                <a:lnTo>
                  <a:pt x="56183" y="40780"/>
                </a:lnTo>
                <a:lnTo>
                  <a:pt x="57001" y="41338"/>
                </a:lnTo>
                <a:lnTo>
                  <a:pt x="57894" y="41859"/>
                </a:lnTo>
                <a:lnTo>
                  <a:pt x="58824" y="42417"/>
                </a:lnTo>
                <a:lnTo>
                  <a:pt x="59792" y="43012"/>
                </a:lnTo>
                <a:lnTo>
                  <a:pt x="60871" y="43570"/>
                </a:lnTo>
                <a:lnTo>
                  <a:pt x="61987" y="44165"/>
                </a:lnTo>
                <a:lnTo>
                  <a:pt x="63215" y="44761"/>
                </a:lnTo>
                <a:lnTo>
                  <a:pt x="64480" y="45356"/>
                </a:lnTo>
                <a:lnTo>
                  <a:pt x="65931" y="45356"/>
                </a:lnTo>
                <a:lnTo>
                  <a:pt x="63922" y="44463"/>
                </a:lnTo>
                <a:lnTo>
                  <a:pt x="61987" y="43496"/>
                </a:lnTo>
                <a:lnTo>
                  <a:pt x="60052" y="42454"/>
                </a:lnTo>
                <a:lnTo>
                  <a:pt x="58229" y="41412"/>
                </a:lnTo>
                <a:lnTo>
                  <a:pt x="57336" y="40854"/>
                </a:lnTo>
                <a:lnTo>
                  <a:pt x="56480" y="40259"/>
                </a:lnTo>
                <a:lnTo>
                  <a:pt x="55662" y="39701"/>
                </a:lnTo>
                <a:lnTo>
                  <a:pt x="54843" y="39105"/>
                </a:lnTo>
                <a:lnTo>
                  <a:pt x="54099" y="38510"/>
                </a:lnTo>
                <a:lnTo>
                  <a:pt x="53392" y="37877"/>
                </a:lnTo>
                <a:lnTo>
                  <a:pt x="52685" y="37282"/>
                </a:lnTo>
                <a:lnTo>
                  <a:pt x="52053" y="36612"/>
                </a:lnTo>
                <a:lnTo>
                  <a:pt x="51197" y="35682"/>
                </a:lnTo>
                <a:lnTo>
                  <a:pt x="50378" y="34640"/>
                </a:lnTo>
                <a:lnTo>
                  <a:pt x="49634" y="33599"/>
                </a:lnTo>
                <a:lnTo>
                  <a:pt x="48964" y="32520"/>
                </a:lnTo>
                <a:lnTo>
                  <a:pt x="48369" y="31403"/>
                </a:lnTo>
                <a:lnTo>
                  <a:pt x="47848" y="30250"/>
                </a:lnTo>
                <a:lnTo>
                  <a:pt x="47365" y="29059"/>
                </a:lnTo>
                <a:lnTo>
                  <a:pt x="46955" y="27832"/>
                </a:lnTo>
                <a:lnTo>
                  <a:pt x="46695" y="26753"/>
                </a:lnTo>
                <a:lnTo>
                  <a:pt x="46472" y="25711"/>
                </a:lnTo>
                <a:lnTo>
                  <a:pt x="46323" y="24632"/>
                </a:lnTo>
                <a:lnTo>
                  <a:pt x="46211" y="23553"/>
                </a:lnTo>
                <a:lnTo>
                  <a:pt x="48369" y="23404"/>
                </a:lnTo>
                <a:lnTo>
                  <a:pt x="50564" y="23181"/>
                </a:lnTo>
                <a:lnTo>
                  <a:pt x="51792" y="23069"/>
                </a:lnTo>
                <a:lnTo>
                  <a:pt x="52946" y="22883"/>
                </a:lnTo>
                <a:lnTo>
                  <a:pt x="54099" y="22734"/>
                </a:lnTo>
                <a:lnTo>
                  <a:pt x="55252" y="22548"/>
                </a:lnTo>
                <a:lnTo>
                  <a:pt x="56331" y="22325"/>
                </a:lnTo>
                <a:lnTo>
                  <a:pt x="57410" y="22102"/>
                </a:lnTo>
                <a:lnTo>
                  <a:pt x="58415" y="21841"/>
                </a:lnTo>
                <a:lnTo>
                  <a:pt x="59420" y="21581"/>
                </a:lnTo>
                <a:lnTo>
                  <a:pt x="60387" y="21283"/>
                </a:lnTo>
                <a:lnTo>
                  <a:pt x="61354" y="20985"/>
                </a:lnTo>
                <a:lnTo>
                  <a:pt x="62247" y="20651"/>
                </a:lnTo>
                <a:lnTo>
                  <a:pt x="63103" y="20316"/>
                </a:lnTo>
                <a:lnTo>
                  <a:pt x="63959" y="19944"/>
                </a:lnTo>
                <a:lnTo>
                  <a:pt x="64777" y="19572"/>
                </a:lnTo>
                <a:lnTo>
                  <a:pt x="65559" y="19162"/>
                </a:lnTo>
                <a:lnTo>
                  <a:pt x="66303" y="18753"/>
                </a:lnTo>
                <a:lnTo>
                  <a:pt x="66898" y="18381"/>
                </a:lnTo>
                <a:lnTo>
                  <a:pt x="67494" y="17972"/>
                </a:lnTo>
                <a:lnTo>
                  <a:pt x="68052" y="17600"/>
                </a:lnTo>
                <a:lnTo>
                  <a:pt x="68573" y="17190"/>
                </a:lnTo>
                <a:lnTo>
                  <a:pt x="69093" y="16744"/>
                </a:lnTo>
                <a:lnTo>
                  <a:pt x="69540" y="16335"/>
                </a:lnTo>
                <a:lnTo>
                  <a:pt x="69986" y="15888"/>
                </a:lnTo>
                <a:lnTo>
                  <a:pt x="70433" y="15442"/>
                </a:lnTo>
                <a:lnTo>
                  <a:pt x="70805" y="14958"/>
                </a:lnTo>
                <a:lnTo>
                  <a:pt x="71177" y="14511"/>
                </a:lnTo>
                <a:lnTo>
                  <a:pt x="71512" y="14028"/>
                </a:lnTo>
                <a:lnTo>
                  <a:pt x="71810" y="13544"/>
                </a:lnTo>
                <a:lnTo>
                  <a:pt x="72070" y="13023"/>
                </a:lnTo>
                <a:lnTo>
                  <a:pt x="72330" y="12539"/>
                </a:lnTo>
                <a:lnTo>
                  <a:pt x="72517" y="12019"/>
                </a:lnTo>
                <a:lnTo>
                  <a:pt x="72703" y="11498"/>
                </a:lnTo>
                <a:lnTo>
                  <a:pt x="72889" y="10865"/>
                </a:lnTo>
                <a:lnTo>
                  <a:pt x="73000" y="10233"/>
                </a:lnTo>
                <a:lnTo>
                  <a:pt x="73075" y="9600"/>
                </a:lnTo>
                <a:lnTo>
                  <a:pt x="73112" y="8968"/>
                </a:lnTo>
                <a:lnTo>
                  <a:pt x="73112" y="8335"/>
                </a:lnTo>
                <a:lnTo>
                  <a:pt x="73037" y="7703"/>
                </a:lnTo>
                <a:lnTo>
                  <a:pt x="72926" y="7107"/>
                </a:lnTo>
                <a:lnTo>
                  <a:pt x="72814" y="6512"/>
                </a:lnTo>
                <a:lnTo>
                  <a:pt x="72591" y="5917"/>
                </a:lnTo>
                <a:lnTo>
                  <a:pt x="72368" y="5321"/>
                </a:lnTo>
                <a:lnTo>
                  <a:pt x="72107" y="4763"/>
                </a:lnTo>
                <a:lnTo>
                  <a:pt x="71772" y="4242"/>
                </a:lnTo>
                <a:lnTo>
                  <a:pt x="71400" y="3721"/>
                </a:lnTo>
                <a:lnTo>
                  <a:pt x="70991" y="3201"/>
                </a:lnTo>
                <a:lnTo>
                  <a:pt x="70545" y="2717"/>
                </a:lnTo>
                <a:lnTo>
                  <a:pt x="70061" y="2270"/>
                </a:lnTo>
                <a:lnTo>
                  <a:pt x="69503" y="1824"/>
                </a:lnTo>
                <a:lnTo>
                  <a:pt x="68870" y="1415"/>
                </a:lnTo>
                <a:lnTo>
                  <a:pt x="68238" y="1043"/>
                </a:lnTo>
                <a:lnTo>
                  <a:pt x="67605" y="745"/>
                </a:lnTo>
                <a:lnTo>
                  <a:pt x="66898" y="484"/>
                </a:lnTo>
                <a:lnTo>
                  <a:pt x="66229" y="298"/>
                </a:lnTo>
                <a:lnTo>
                  <a:pt x="65522" y="150"/>
                </a:lnTo>
                <a:lnTo>
                  <a:pt x="64777" y="38"/>
                </a:lnTo>
                <a:lnTo>
                  <a:pt x="6403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Nunito Sans"/>
              <a:ea typeface="Nunito Sans"/>
              <a:cs typeface="Nunito Sans"/>
              <a:sym typeface="Nunito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theme" Target="../theme/theme1.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228600" y="1833125"/>
            <a:ext cx="5760600" cy="3460200"/>
          </a:xfrm>
          <a:prstGeom prst="rect">
            <a:avLst/>
          </a:prstGeom>
          <a:noFill/>
          <a:ln>
            <a:noFill/>
          </a:ln>
        </p:spPr>
        <p:txBody>
          <a:bodyPr anchorCtr="0" anchor="t" bIns="91425" lIns="91425" spcFirstLastPara="1" rIns="91425" wrap="square" tIns="91425">
            <a:spAutoFit/>
          </a:bodyPr>
          <a:lstStyle>
            <a:lvl1pPr indent="-304800" lvl="0" marL="45720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1pPr>
            <a:lvl2pPr indent="-304800" lvl="1" marL="9144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2pPr>
            <a:lvl3pPr indent="-304800" lvl="2" marL="13716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indent="-304800" lvl="3" marL="18288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indent="-304800" lvl="4" marL="22860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indent="-304800" lvl="5" marL="27432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indent="-304800" lvl="6" marL="32004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indent="-304800" lvl="7" marL="36576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indent="-304800" lvl="8" marL="4114800">
              <a:lnSpc>
                <a:spcPct val="115000"/>
              </a:lnSpc>
              <a:spcBef>
                <a:spcPts val="800"/>
              </a:spcBef>
              <a:spcAft>
                <a:spcPts val="80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
        <p:nvSpPr>
          <p:cNvPr id="7" name="Google Shape;7;p1"/>
          <p:cNvSpPr txBox="1"/>
          <p:nvPr>
            <p:ph type="title"/>
          </p:nvPr>
        </p:nvSpPr>
        <p:spPr>
          <a:xfrm>
            <a:off x="228600" y="256925"/>
            <a:ext cx="5707200" cy="587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None/>
              <a:defRPr b="1" sz="2800">
                <a:solidFill>
                  <a:schemeClr val="dk1"/>
                </a:solidFill>
                <a:latin typeface="Poppins"/>
                <a:ea typeface="Poppins"/>
                <a:cs typeface="Poppins"/>
                <a:sym typeface="Poppins"/>
              </a:defRPr>
            </a:lvl1pPr>
            <a:lvl2pPr lvl="1">
              <a:spcBef>
                <a:spcPts val="0"/>
              </a:spcBef>
              <a:spcAft>
                <a:spcPts val="0"/>
              </a:spcAft>
              <a:buNone/>
              <a:defRPr sz="2800">
                <a:solidFill>
                  <a:schemeClr val="dk1"/>
                </a:solidFill>
                <a:latin typeface="Poppins SemiBold"/>
                <a:ea typeface="Poppins SemiBold"/>
                <a:cs typeface="Poppins SemiBold"/>
                <a:sym typeface="Poppins SemiBold"/>
              </a:defRPr>
            </a:lvl2pPr>
            <a:lvl3pPr lvl="2">
              <a:spcBef>
                <a:spcPts val="0"/>
              </a:spcBef>
              <a:spcAft>
                <a:spcPts val="0"/>
              </a:spcAft>
              <a:buNone/>
              <a:defRPr sz="2800">
                <a:solidFill>
                  <a:schemeClr val="dk1"/>
                </a:solidFill>
                <a:latin typeface="Poppins SemiBold"/>
                <a:ea typeface="Poppins SemiBold"/>
                <a:cs typeface="Poppins SemiBold"/>
                <a:sym typeface="Poppins SemiBold"/>
              </a:defRPr>
            </a:lvl3pPr>
            <a:lvl4pPr lvl="3">
              <a:spcBef>
                <a:spcPts val="0"/>
              </a:spcBef>
              <a:spcAft>
                <a:spcPts val="0"/>
              </a:spcAft>
              <a:buNone/>
              <a:defRPr sz="2800">
                <a:solidFill>
                  <a:schemeClr val="dk1"/>
                </a:solidFill>
                <a:latin typeface="Poppins SemiBold"/>
                <a:ea typeface="Poppins SemiBold"/>
                <a:cs typeface="Poppins SemiBold"/>
                <a:sym typeface="Poppins SemiBold"/>
              </a:defRPr>
            </a:lvl4pPr>
            <a:lvl5pPr lvl="4">
              <a:spcBef>
                <a:spcPts val="0"/>
              </a:spcBef>
              <a:spcAft>
                <a:spcPts val="0"/>
              </a:spcAft>
              <a:buNone/>
              <a:defRPr sz="2800">
                <a:solidFill>
                  <a:schemeClr val="dk1"/>
                </a:solidFill>
                <a:latin typeface="Poppins SemiBold"/>
                <a:ea typeface="Poppins SemiBold"/>
                <a:cs typeface="Poppins SemiBold"/>
                <a:sym typeface="Poppins SemiBold"/>
              </a:defRPr>
            </a:lvl5pPr>
            <a:lvl6pPr lvl="5">
              <a:spcBef>
                <a:spcPts val="0"/>
              </a:spcBef>
              <a:spcAft>
                <a:spcPts val="0"/>
              </a:spcAft>
              <a:buNone/>
              <a:defRPr sz="2800">
                <a:solidFill>
                  <a:schemeClr val="dk1"/>
                </a:solidFill>
                <a:latin typeface="Poppins SemiBold"/>
                <a:ea typeface="Poppins SemiBold"/>
                <a:cs typeface="Poppins SemiBold"/>
                <a:sym typeface="Poppins SemiBold"/>
              </a:defRPr>
            </a:lvl6pPr>
            <a:lvl7pPr lvl="6">
              <a:spcBef>
                <a:spcPts val="0"/>
              </a:spcBef>
              <a:spcAft>
                <a:spcPts val="0"/>
              </a:spcAft>
              <a:buNone/>
              <a:defRPr sz="2800">
                <a:solidFill>
                  <a:schemeClr val="dk1"/>
                </a:solidFill>
                <a:latin typeface="Poppins SemiBold"/>
                <a:ea typeface="Poppins SemiBold"/>
                <a:cs typeface="Poppins SemiBold"/>
                <a:sym typeface="Poppins SemiBold"/>
              </a:defRPr>
            </a:lvl7pPr>
            <a:lvl8pPr lvl="7">
              <a:spcBef>
                <a:spcPts val="0"/>
              </a:spcBef>
              <a:spcAft>
                <a:spcPts val="0"/>
              </a:spcAft>
              <a:buNone/>
              <a:defRPr sz="2800">
                <a:solidFill>
                  <a:schemeClr val="dk1"/>
                </a:solidFill>
                <a:latin typeface="Poppins SemiBold"/>
                <a:ea typeface="Poppins SemiBold"/>
                <a:cs typeface="Poppins SemiBold"/>
                <a:sym typeface="Poppins SemiBold"/>
              </a:defRPr>
            </a:lvl8pPr>
            <a:lvl9pPr lvl="8">
              <a:spcBef>
                <a:spcPts val="0"/>
              </a:spcBef>
              <a:spcAft>
                <a:spcPts val="0"/>
              </a:spcAft>
              <a:buNone/>
              <a:defRPr sz="2800">
                <a:solidFill>
                  <a:schemeClr val="dk1"/>
                </a:solidFill>
                <a:latin typeface="Poppins SemiBold"/>
                <a:ea typeface="Poppins SemiBold"/>
                <a:cs typeface="Poppins SemiBold"/>
                <a:sym typeface="Poppins SemiBold"/>
              </a:defRPr>
            </a:lvl9pPr>
          </a:lstStyle>
          <a:p/>
        </p:txBody>
      </p:sp>
      <p:sp>
        <p:nvSpPr>
          <p:cNvPr id="8" name="Google Shape;8;p1"/>
          <p:cNvSpPr txBox="1"/>
          <p:nvPr>
            <p:ph idx="2" type="body"/>
          </p:nvPr>
        </p:nvSpPr>
        <p:spPr>
          <a:xfrm>
            <a:off x="4392125" y="1843600"/>
            <a:ext cx="3919500" cy="27732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1pPr>
            <a:lvl2pPr indent="-304800" lvl="1" marL="9144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2pPr>
            <a:lvl3pPr indent="-304800" lvl="2" marL="13716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indent="-304800" lvl="3" marL="18288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indent="-304800" lvl="4" marL="22860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indent="-304800" lvl="5" marL="27432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indent="-304800" lvl="6" marL="32004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indent="-304800" lvl="7" marL="36576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indent="-304800" lvl="8" marL="41148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16">
          <p15:clr>
            <a:srgbClr val="E46962"/>
          </p15:clr>
        </p15:guide>
        <p15:guide id="2" pos="144">
          <p15:clr>
            <a:srgbClr val="E46962"/>
          </p15:clr>
        </p15:guide>
        <p15:guide id="3" orient="horz" pos="144">
          <p15:clr>
            <a:srgbClr val="E46962"/>
          </p15:clr>
        </p15:guide>
        <p15:guide id="4" orient="horz" pos="3094">
          <p15:clr>
            <a:srgbClr val="E46962"/>
          </p15:clr>
        </p15:guide>
        <p15:guide id="5" pos="2850">
          <p15:clr>
            <a:srgbClr val="E46962"/>
          </p15:clr>
        </p15:guide>
        <p15:guide id="6" pos="2910">
          <p15:clr>
            <a:srgbClr val="E46962"/>
          </p15:clr>
        </p15:guide>
        <p15:guide id="7" pos="1468">
          <p15:clr>
            <a:srgbClr val="E46962"/>
          </p15:clr>
        </p15:guide>
        <p15:guide id="8" pos="1527">
          <p15:clr>
            <a:srgbClr val="E46962"/>
          </p15:clr>
        </p15:guide>
        <p15:guide id="9" pos="4226">
          <p15:clr>
            <a:srgbClr val="E46962"/>
          </p15:clr>
        </p15:guide>
        <p15:guide id="10" pos="4285">
          <p15:clr>
            <a:srgbClr val="E46962"/>
          </p15:clr>
        </p15:guide>
        <p15:guide id="11" pos="3773">
          <p15:clr>
            <a:srgbClr val="E46962"/>
          </p15:clr>
        </p15:guide>
        <p15:guide id="12" pos="3830">
          <p15:clr>
            <a:srgbClr val="E46962"/>
          </p15:clr>
        </p15:guide>
        <p15:guide id="13" pos="1930">
          <p15:clr>
            <a:srgbClr val="E46962"/>
          </p15:clr>
        </p15:guide>
        <p15:guide id="14" pos="1987">
          <p15:clr>
            <a:srgbClr val="E46962"/>
          </p15:clr>
        </p15:guide>
        <p15:guide id="15" orient="horz" pos="288">
          <p15:clr>
            <a:srgbClr val="E46962"/>
          </p15:clr>
        </p15:guide>
        <p15:guide id="16" orient="horz" pos="2950">
          <p15:clr>
            <a:srgbClr val="E46962"/>
          </p15:clr>
        </p15:guide>
        <p15:guide id="17" orient="horz" pos="1135">
          <p15:clr>
            <a:srgbClr val="E46962"/>
          </p15:clr>
        </p15:guide>
        <p15:guide id="18" orient="horz" pos="1194">
          <p15:clr>
            <a:srgbClr val="E46962"/>
          </p15:clr>
        </p15:guide>
        <p15:guide id="19" orient="horz" pos="2043">
          <p15:clr>
            <a:srgbClr val="E46962"/>
          </p15:clr>
        </p15:guide>
        <p15:guide id="20" orient="horz" pos="2103">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hyperlink" Target="https://www.bmc.com/blogs/agile-vs-waterfall/?utm_source=chatgpt.com" TargetMode="External"/><Relationship Id="rId4" Type="http://schemas.openxmlformats.org/officeDocument/2006/relationships/hyperlink" Target="https://www.bmc.com/blogs/agile-vs-waterfall/?utm_source=chatgpt.com" TargetMode="External"/><Relationship Id="rId5"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hyperlink" Target="https://www.projectmanagement.com/discussion-topic/135658/How-do-you-determine-if-an-Agile--Waterfall-or-hybrid-approach-is-best-for-your-project-?pageNum=2&amp;sort=asc&amp;utm_source=chatgpt.com" TargetMode="External"/><Relationship Id="rId4"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www.linkedin.com/pulse/waterfall-vs-agile-which-better-you-why-datacademy-cloud" TargetMode="External"/><Relationship Id="rId4" Type="http://schemas.openxmlformats.org/officeDocument/2006/relationships/hyperlink" Target="https://www.linkedin.com/pulse/waterfall-vs-agile-which-better-you-why-datacademy-cloud" TargetMode="External"/><Relationship Id="rId9" Type="http://schemas.openxmlformats.org/officeDocument/2006/relationships/hyperlink" Target="https://www.atlassian.com/agile/project-management/waterfall-methodology" TargetMode="External"/><Relationship Id="rId5" Type="http://schemas.openxmlformats.org/officeDocument/2006/relationships/hyperlink" Target="https://www.rosemet.com/agile-methodology-steps/" TargetMode="External"/><Relationship Id="rId6" Type="http://schemas.openxmlformats.org/officeDocument/2006/relationships/hyperlink" Target="https://www.rosemet.com/agile-methodology-steps/" TargetMode="External"/><Relationship Id="rId7" Type="http://schemas.openxmlformats.org/officeDocument/2006/relationships/hyperlink" Target="https://www.bmc.com/blogs/agile-roles-responsibilities/" TargetMode="External"/><Relationship Id="rId8" Type="http://schemas.openxmlformats.org/officeDocument/2006/relationships/hyperlink" Target="https://www.bmc.com/blogs/agile-roles-responsibilities/" TargetMode="External"/><Relationship Id="rId11" Type="http://schemas.openxmlformats.org/officeDocument/2006/relationships/hyperlink" Target="https://www.bmc.com/blogs/agile-vs-waterfall/" TargetMode="External"/><Relationship Id="rId10" Type="http://schemas.openxmlformats.org/officeDocument/2006/relationships/hyperlink" Target="https://www.atlassian.com/agile/project-management/waterfall-methodology" TargetMode="External"/><Relationship Id="rId12" Type="http://schemas.openxmlformats.org/officeDocument/2006/relationships/hyperlink" Target="https://www.bmc.com/blogs/agile-vs-waterfal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45"/>
          <p:cNvSpPr txBox="1"/>
          <p:nvPr>
            <p:ph type="title"/>
          </p:nvPr>
        </p:nvSpPr>
        <p:spPr>
          <a:xfrm>
            <a:off x="1230200" y="1565531"/>
            <a:ext cx="6683700" cy="172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Agile Methodology</a:t>
            </a:r>
            <a:endParaRPr/>
          </a:p>
        </p:txBody>
      </p:sp>
      <p:sp>
        <p:nvSpPr>
          <p:cNvPr id="427" name="Google Shape;427;p45"/>
          <p:cNvSpPr txBox="1"/>
          <p:nvPr>
            <p:ph idx="1" type="subTitle"/>
          </p:nvPr>
        </p:nvSpPr>
        <p:spPr>
          <a:xfrm>
            <a:off x="2398650" y="3583775"/>
            <a:ext cx="4346700" cy="45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Jorge Fernando Moreno Jacob</a:t>
            </a:r>
            <a:endParaRPr/>
          </a:p>
        </p:txBody>
      </p:sp>
      <p:sp>
        <p:nvSpPr>
          <p:cNvPr id="428" name="Google Shape;428;p45"/>
          <p:cNvSpPr/>
          <p:nvPr/>
        </p:nvSpPr>
        <p:spPr>
          <a:xfrm rot="-395291">
            <a:off x="3110326" y="3199308"/>
            <a:ext cx="3041752" cy="281119"/>
          </a:xfrm>
          <a:custGeom>
            <a:rect b="b" l="l" r="r" t="t"/>
            <a:pathLst>
              <a:path extrusionOk="0" h="17616" w="182716">
                <a:moveTo>
                  <a:pt x="0" y="0"/>
                </a:moveTo>
                <a:cubicBezTo>
                  <a:pt x="61188" y="0"/>
                  <a:pt x="122876" y="4843"/>
                  <a:pt x="182716" y="17616"/>
                </a:cubicBezTo>
              </a:path>
            </a:pathLst>
          </a:custGeom>
          <a:noFill/>
          <a:ln cap="flat" cmpd="sng" w="19050">
            <a:solidFill>
              <a:schemeClr val="lt2"/>
            </a:solidFill>
            <a:prstDash val="solid"/>
            <a:round/>
            <a:headEnd len="med" w="med" type="none"/>
            <a:tailEnd len="med" w="med" type="none"/>
          </a:ln>
        </p:spPr>
      </p:sp>
      <p:sp>
        <p:nvSpPr>
          <p:cNvPr id="429" name="Google Shape;429;p45"/>
          <p:cNvSpPr/>
          <p:nvPr/>
        </p:nvSpPr>
        <p:spPr>
          <a:xfrm rot="-509448">
            <a:off x="4276371" y="3322374"/>
            <a:ext cx="1877891" cy="123212"/>
          </a:xfrm>
          <a:custGeom>
            <a:rect b="b" l="l" r="r" t="t"/>
            <a:pathLst>
              <a:path extrusionOk="0" h="17616" w="182716">
                <a:moveTo>
                  <a:pt x="0" y="0"/>
                </a:moveTo>
                <a:cubicBezTo>
                  <a:pt x="61188" y="0"/>
                  <a:pt x="122876" y="4843"/>
                  <a:pt x="182716" y="17616"/>
                </a:cubicBezTo>
              </a:path>
            </a:pathLst>
          </a:custGeom>
          <a:noFill/>
          <a:ln cap="flat" cmpd="sng" w="19050">
            <a:solidFill>
              <a:schemeClr val="lt2"/>
            </a:solidFill>
            <a:prstDash val="solid"/>
            <a:round/>
            <a:headEnd len="med" w="med" type="none"/>
            <a:tailEnd len="med" w="med" type="none"/>
          </a:ln>
        </p:spPr>
      </p:sp>
      <p:sp>
        <p:nvSpPr>
          <p:cNvPr id="430" name="Google Shape;430;p45"/>
          <p:cNvSpPr txBox="1"/>
          <p:nvPr>
            <p:ph idx="1" type="subTitle"/>
          </p:nvPr>
        </p:nvSpPr>
        <p:spPr>
          <a:xfrm>
            <a:off x="2398650" y="3963775"/>
            <a:ext cx="4346700" cy="45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Southern New Hampshire University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54"/>
          <p:cNvSpPr txBox="1"/>
          <p:nvPr>
            <p:ph idx="1" type="body"/>
          </p:nvPr>
        </p:nvSpPr>
        <p:spPr>
          <a:xfrm>
            <a:off x="228600" y="2267974"/>
            <a:ext cx="4296600" cy="2843700"/>
          </a:xfrm>
          <a:prstGeom prst="rect">
            <a:avLst/>
          </a:prstGeom>
        </p:spPr>
        <p:txBody>
          <a:bodyPr anchorCtr="0" anchor="b" bIns="91425" lIns="91425" spcFirstLastPara="1" rIns="91425" wrap="square" tIns="91425">
            <a:noAutofit/>
          </a:bodyPr>
          <a:lstStyle/>
          <a:p>
            <a:pPr indent="0" lvl="0" marL="0" rtl="0" algn="l">
              <a:spcBef>
                <a:spcPts val="1200"/>
              </a:spcBef>
              <a:spcAft>
                <a:spcPts val="0"/>
              </a:spcAft>
              <a:buNone/>
            </a:pPr>
            <a:r>
              <a:rPr lang="en" sz="1100">
                <a:latin typeface="Arial"/>
                <a:ea typeface="Arial"/>
                <a:cs typeface="Arial"/>
                <a:sym typeface="Arial"/>
              </a:rPr>
              <a:t>Had we used Waterfall instead of Agile for SNHU Travel:</a:t>
            </a:r>
            <a:endParaRPr sz="1100">
              <a:latin typeface="Arial"/>
              <a:ea typeface="Arial"/>
              <a:cs typeface="Arial"/>
              <a:sym typeface="Arial"/>
            </a:endParaRPr>
          </a:p>
          <a:p>
            <a:pPr indent="-298450" lvl="0" marL="457200" rtl="0" algn="l">
              <a:spcBef>
                <a:spcPts val="1200"/>
              </a:spcBef>
              <a:spcAft>
                <a:spcPts val="0"/>
              </a:spcAft>
              <a:buClr>
                <a:schemeClr val="dk1"/>
              </a:buClr>
              <a:buSzPts val="1100"/>
              <a:buFont typeface="Arial"/>
              <a:buChar char="●"/>
            </a:pPr>
            <a:r>
              <a:rPr lang="en" sz="1100">
                <a:latin typeface="Arial"/>
                <a:ea typeface="Arial"/>
                <a:cs typeface="Arial"/>
                <a:sym typeface="Arial"/>
              </a:rPr>
              <a:t>We would have needed to finalize all requirements upfront, with no opportunity to tweak features like </a:t>
            </a:r>
            <a:r>
              <a:rPr b="1" lang="en" sz="1100">
                <a:latin typeface="Arial"/>
                <a:ea typeface="Arial"/>
                <a:cs typeface="Arial"/>
                <a:sym typeface="Arial"/>
              </a:rPr>
              <a:t>Filter Top Destinations</a:t>
            </a:r>
            <a:r>
              <a:rPr lang="en" sz="1100">
                <a:latin typeface="Arial"/>
                <a:ea typeface="Arial"/>
                <a:cs typeface="Arial"/>
                <a:sym typeface="Arial"/>
              </a:rPr>
              <a:t> based on mid-sprint feedback.</a:t>
            </a:r>
            <a:br>
              <a:rPr lang="en"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Clr>
                <a:schemeClr val="dk1"/>
              </a:buClr>
              <a:buSzPts val="1100"/>
              <a:buFont typeface="Arial"/>
              <a:buChar char="●"/>
            </a:pPr>
            <a:r>
              <a:rPr lang="en" sz="1100">
                <a:latin typeface="Arial"/>
                <a:ea typeface="Arial"/>
                <a:cs typeface="Arial"/>
                <a:sym typeface="Arial"/>
              </a:rPr>
              <a:t>Testing would occur only after coding was completed, causing issues to be caught late in the process (a stark contrast to Agile’s early, continuous testing).</a:t>
            </a:r>
            <a:br>
              <a:rPr lang="en" sz="1100">
                <a:latin typeface="Arial"/>
                <a:ea typeface="Arial"/>
                <a:cs typeface="Arial"/>
                <a:sym typeface="Arial"/>
              </a:rPr>
            </a:br>
            <a:endParaRPr sz="1100">
              <a:latin typeface="Arial"/>
              <a:ea typeface="Arial"/>
              <a:cs typeface="Arial"/>
              <a:sym typeface="Arial"/>
            </a:endParaRPr>
          </a:p>
          <a:p>
            <a:pPr indent="-298450" lvl="0" marL="457200" rtl="0" algn="l">
              <a:spcBef>
                <a:spcPts val="0"/>
              </a:spcBef>
              <a:spcAft>
                <a:spcPts val="0"/>
              </a:spcAft>
              <a:buClr>
                <a:schemeClr val="dk1"/>
              </a:buClr>
              <a:buSzPts val="1100"/>
              <a:buFont typeface="Arial"/>
              <a:buChar char="●"/>
            </a:pPr>
            <a:r>
              <a:rPr lang="en" sz="1100">
                <a:latin typeface="Arial"/>
                <a:ea typeface="Arial"/>
                <a:cs typeface="Arial"/>
                <a:sym typeface="Arial"/>
              </a:rPr>
              <a:t>Any change requested mid-course, such as refining the </a:t>
            </a:r>
            <a:r>
              <a:rPr b="1" lang="en" sz="1100">
                <a:latin typeface="Arial"/>
                <a:ea typeface="Arial"/>
                <a:cs typeface="Arial"/>
                <a:sym typeface="Arial"/>
              </a:rPr>
              <a:t>Personalized Travel Suggestions</a:t>
            </a:r>
            <a:r>
              <a:rPr lang="en" sz="1100">
                <a:latin typeface="Arial"/>
                <a:ea typeface="Arial"/>
                <a:cs typeface="Arial"/>
                <a:sym typeface="Arial"/>
              </a:rPr>
              <a:t>, would have triggered a costly and time-consuming formal change control process.</a:t>
            </a:r>
            <a:br>
              <a:rPr lang="en" sz="1100">
                <a:latin typeface="Arial"/>
                <a:ea typeface="Arial"/>
                <a:cs typeface="Arial"/>
                <a:sym typeface="Arial"/>
              </a:rPr>
            </a:br>
            <a:endParaRPr sz="1100">
              <a:latin typeface="Arial"/>
              <a:ea typeface="Arial"/>
              <a:cs typeface="Arial"/>
              <a:sym typeface="Arial"/>
            </a:endParaRPr>
          </a:p>
          <a:p>
            <a:pPr indent="0" lvl="0" marL="0" rtl="0" algn="l">
              <a:spcBef>
                <a:spcPts val="1200"/>
              </a:spcBef>
              <a:spcAft>
                <a:spcPts val="0"/>
              </a:spcAft>
              <a:buNone/>
            </a:pPr>
            <a:r>
              <a:t/>
            </a:r>
            <a:endParaRPr/>
          </a:p>
        </p:txBody>
      </p:sp>
      <p:sp>
        <p:nvSpPr>
          <p:cNvPr id="570" name="Google Shape;570;p54"/>
          <p:cNvSpPr/>
          <p:nvPr/>
        </p:nvSpPr>
        <p:spPr>
          <a:xfrm>
            <a:off x="2188050" y="385950"/>
            <a:ext cx="1601343" cy="470662"/>
          </a:xfrm>
          <a:custGeom>
            <a:rect b="b" l="l" r="r" t="t"/>
            <a:pathLst>
              <a:path extrusionOk="0" h="31211" w="59309">
                <a:moveTo>
                  <a:pt x="0" y="17210"/>
                </a:moveTo>
                <a:cubicBezTo>
                  <a:pt x="13955" y="31155"/>
                  <a:pt x="56355" y="38917"/>
                  <a:pt x="59146" y="19387"/>
                </a:cubicBezTo>
                <a:cubicBezTo>
                  <a:pt x="61765" y="1061"/>
                  <a:pt x="18170" y="-6403"/>
                  <a:pt x="5080" y="6687"/>
                </a:cubicBezTo>
              </a:path>
            </a:pathLst>
          </a:custGeom>
          <a:noFill/>
          <a:ln cap="flat" cmpd="sng" w="19050">
            <a:solidFill>
              <a:schemeClr val="lt2"/>
            </a:solidFill>
            <a:prstDash val="solid"/>
            <a:round/>
            <a:headEnd len="med" w="med" type="none"/>
            <a:tailEnd len="med" w="med" type="none"/>
          </a:ln>
        </p:spPr>
      </p:sp>
      <p:sp>
        <p:nvSpPr>
          <p:cNvPr id="571" name="Google Shape;571;p54"/>
          <p:cNvSpPr txBox="1"/>
          <p:nvPr>
            <p:ph type="title"/>
          </p:nvPr>
        </p:nvSpPr>
        <p:spPr>
          <a:xfrm>
            <a:off x="228600" y="256925"/>
            <a:ext cx="42966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Different Process: </a:t>
            </a:r>
            <a:endParaRPr/>
          </a:p>
          <a:p>
            <a:pPr indent="0" lvl="0" marL="0" rtl="0" algn="l">
              <a:spcBef>
                <a:spcPts val="0"/>
              </a:spcBef>
              <a:spcAft>
                <a:spcPts val="0"/>
              </a:spcAft>
              <a:buNone/>
            </a:pPr>
            <a:r>
              <a:rPr lang="en"/>
              <a:t>An example</a:t>
            </a:r>
            <a:endParaRPr/>
          </a:p>
        </p:txBody>
      </p:sp>
      <p:sp>
        <p:nvSpPr>
          <p:cNvPr id="572" name="Google Shape;572;p54"/>
          <p:cNvSpPr/>
          <p:nvPr/>
        </p:nvSpPr>
        <p:spPr>
          <a:xfrm>
            <a:off x="1005614" y="1203917"/>
            <a:ext cx="1182446" cy="37237"/>
          </a:xfrm>
          <a:custGeom>
            <a:rect b="b" l="l" r="r" t="t"/>
            <a:pathLst>
              <a:path extrusionOk="0" h="1814" w="57603">
                <a:moveTo>
                  <a:pt x="0" y="1814"/>
                </a:moveTo>
                <a:cubicBezTo>
                  <a:pt x="19211" y="1814"/>
                  <a:pt x="38392" y="0"/>
                  <a:pt x="57603" y="0"/>
                </a:cubicBezTo>
              </a:path>
            </a:pathLst>
          </a:custGeom>
          <a:noFill/>
          <a:ln cap="flat" cmpd="sng" w="19050">
            <a:solidFill>
              <a:schemeClr val="lt2"/>
            </a:solidFill>
            <a:prstDash val="solid"/>
            <a:round/>
            <a:headEnd len="med" w="med" type="none"/>
            <a:tailEnd len="med" w="med" type="none"/>
          </a:ln>
        </p:spPr>
      </p:sp>
      <p:sp>
        <p:nvSpPr>
          <p:cNvPr id="573" name="Google Shape;573;p54"/>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Atlassian, 2025.</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55"/>
          <p:cNvSpPr txBox="1"/>
          <p:nvPr>
            <p:ph idx="12" type="sldNum"/>
          </p:nvPr>
        </p:nvSpPr>
        <p:spPr>
          <a:xfrm>
            <a:off x="6080700" y="3995650"/>
            <a:ext cx="2834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Month </a:t>
            </a:r>
            <a:r>
              <a:rPr lang="en" sz="600"/>
              <a:t>🞹</a:t>
            </a:r>
            <a:r>
              <a:rPr lang="en"/>
              <a:t> Year </a:t>
            </a:r>
            <a:r>
              <a:rPr lang="en" sz="600"/>
              <a:t>🞹</a:t>
            </a:r>
            <a:r>
              <a:rPr lang="en"/>
              <a:t> </a:t>
            </a:r>
            <a:fld id="{00000000-1234-1234-1234-123412341234}" type="slidenum">
              <a:rPr lang="en"/>
              <a:t>‹#›</a:t>
            </a:fld>
            <a:endParaRPr/>
          </a:p>
        </p:txBody>
      </p:sp>
      <p:sp>
        <p:nvSpPr>
          <p:cNvPr id="579" name="Google Shape;579;p55"/>
          <p:cNvSpPr txBox="1"/>
          <p:nvPr>
            <p:ph idx="1" type="body"/>
          </p:nvPr>
        </p:nvSpPr>
        <p:spPr>
          <a:xfrm>
            <a:off x="4618950" y="2048366"/>
            <a:ext cx="4296600" cy="3063300"/>
          </a:xfrm>
          <a:prstGeom prst="rect">
            <a:avLst/>
          </a:prstGeom>
        </p:spPr>
        <p:txBody>
          <a:bodyPr anchorCtr="0" anchor="b" bIns="91425" lIns="91425" spcFirstLastPara="1" rIns="91425" wrap="square" tIns="91425">
            <a:noAutofit/>
          </a:bodyPr>
          <a:lstStyle/>
          <a:p>
            <a:pPr indent="-298450" lvl="0" marL="457200" rtl="0" algn="l">
              <a:lnSpc>
                <a:spcPct val="100000"/>
              </a:lnSpc>
              <a:spcBef>
                <a:spcPts val="0"/>
              </a:spcBef>
              <a:spcAft>
                <a:spcPts val="0"/>
              </a:spcAft>
              <a:buSzPts val="1100"/>
              <a:buFont typeface="Arial"/>
              <a:buChar char="●"/>
            </a:pPr>
            <a:r>
              <a:rPr b="1" lang="en" sz="1100">
                <a:latin typeface="Arial"/>
                <a:ea typeface="Arial"/>
                <a:cs typeface="Arial"/>
                <a:sym typeface="Arial"/>
              </a:rPr>
              <a:t>Flexibility &amp; Adaptability</a:t>
            </a:r>
            <a:br>
              <a:rPr b="1" lang="en" sz="1100">
                <a:latin typeface="Arial"/>
                <a:ea typeface="Arial"/>
                <a:cs typeface="Arial"/>
                <a:sym typeface="Arial"/>
              </a:rPr>
            </a:br>
            <a:r>
              <a:rPr lang="en" sz="1100">
                <a:latin typeface="Arial"/>
                <a:ea typeface="Arial"/>
                <a:cs typeface="Arial"/>
                <a:sym typeface="Arial"/>
              </a:rPr>
              <a:t>Agile allows ongoing changes and adjustments based on evolving feedback and stakeholder needs. Agile teams work in short, iterative sprints, which supports fast delivery and quality improvement.</a:t>
            </a:r>
            <a:br>
              <a:rPr lang="en" sz="1100" u="sng">
                <a:latin typeface="Arial"/>
                <a:ea typeface="Arial"/>
                <a:cs typeface="Arial"/>
                <a:sym typeface="Arial"/>
                <a:hlinkClick r:id="rId3"/>
              </a:rPr>
            </a:br>
            <a:endParaRPr sz="1100" u="sng">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b="1" lang="en" sz="1100">
                <a:latin typeface="Arial"/>
                <a:ea typeface="Arial"/>
                <a:cs typeface="Arial"/>
                <a:sym typeface="Arial"/>
              </a:rPr>
              <a:t>Continuous Customer Collaboration</a:t>
            </a:r>
            <a:br>
              <a:rPr b="1" lang="en" sz="1100">
                <a:latin typeface="Arial"/>
                <a:ea typeface="Arial"/>
                <a:cs typeface="Arial"/>
                <a:sym typeface="Arial"/>
              </a:rPr>
            </a:br>
            <a:r>
              <a:rPr lang="en" sz="1100">
                <a:latin typeface="Arial"/>
                <a:ea typeface="Arial"/>
                <a:cs typeface="Arial"/>
                <a:sym typeface="Arial"/>
              </a:rPr>
              <a:t>Regular involvement of the customer during development helps ensure the final product meets real needs, reducing the risk of delivering irrelevant or outdated features.</a:t>
            </a:r>
            <a:endParaRPr sz="1100">
              <a:latin typeface="Arial"/>
              <a:ea typeface="Arial"/>
              <a:cs typeface="Arial"/>
              <a:sym typeface="Arial"/>
            </a:endParaRPr>
          </a:p>
          <a:p>
            <a:pPr indent="0" lvl="0" marL="0" rtl="0" algn="l">
              <a:lnSpc>
                <a:spcPct val="100000"/>
              </a:lnSpc>
              <a:spcBef>
                <a:spcPts val="0"/>
              </a:spcBef>
              <a:spcAft>
                <a:spcPts val="0"/>
              </a:spcAft>
              <a:buNone/>
            </a:pPr>
            <a:r>
              <a:t/>
            </a:r>
            <a:endParaRPr sz="1100">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b="1" lang="en" sz="1100">
                <a:latin typeface="Arial"/>
                <a:ea typeface="Arial"/>
                <a:cs typeface="Arial"/>
                <a:sym typeface="Arial"/>
              </a:rPr>
              <a:t>Faster Feedback Loops &amp; Risk Reduction</a:t>
            </a:r>
            <a:br>
              <a:rPr b="1" lang="en" sz="1100">
                <a:latin typeface="Arial"/>
                <a:ea typeface="Arial"/>
                <a:cs typeface="Arial"/>
                <a:sym typeface="Arial"/>
              </a:rPr>
            </a:br>
            <a:r>
              <a:rPr lang="en" sz="1100">
                <a:latin typeface="Arial"/>
                <a:ea typeface="Arial"/>
                <a:cs typeface="Arial"/>
                <a:sym typeface="Arial"/>
              </a:rPr>
              <a:t>Frequent iterations and releases help catch issues early and keep development aligned with user expectations. This iterative rhythm lowers overall project risk.</a:t>
            </a:r>
            <a:br>
              <a:rPr lang="en" sz="1100" u="sng">
                <a:latin typeface="Arial"/>
                <a:ea typeface="Arial"/>
                <a:cs typeface="Arial"/>
                <a:sym typeface="Arial"/>
                <a:hlinkClick r:id="rId4"/>
              </a:rPr>
            </a:br>
            <a:endParaRPr sz="1100" u="sng">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b="1" lang="en" sz="1100">
                <a:latin typeface="Arial"/>
                <a:ea typeface="Arial"/>
                <a:cs typeface="Arial"/>
                <a:sym typeface="Arial"/>
              </a:rPr>
              <a:t>Empowered, Cross‑Functional Teams</a:t>
            </a:r>
            <a:br>
              <a:rPr b="1" lang="en" sz="1100">
                <a:latin typeface="Arial"/>
                <a:ea typeface="Arial"/>
                <a:cs typeface="Arial"/>
                <a:sym typeface="Arial"/>
              </a:rPr>
            </a:br>
            <a:r>
              <a:rPr lang="en" sz="1100">
                <a:latin typeface="Arial"/>
                <a:ea typeface="Arial"/>
                <a:cs typeface="Arial"/>
                <a:sym typeface="Arial"/>
              </a:rPr>
              <a:t>Agile promotes shared ownership of work. This team-based model typically leads to better accountability, innovation, and adaptability.</a:t>
            </a:r>
            <a:endParaRPr sz="1100">
              <a:latin typeface="Arial"/>
              <a:ea typeface="Arial"/>
              <a:cs typeface="Arial"/>
              <a:sym typeface="Arial"/>
            </a:endParaRPr>
          </a:p>
          <a:p>
            <a:pPr indent="0" lvl="0" marL="0" rtl="0" algn="l">
              <a:lnSpc>
                <a:spcPct val="100000"/>
              </a:lnSpc>
              <a:spcBef>
                <a:spcPts val="0"/>
              </a:spcBef>
              <a:spcAft>
                <a:spcPts val="0"/>
              </a:spcAft>
              <a:buNone/>
            </a:pPr>
            <a:r>
              <a:t/>
            </a:r>
            <a:endParaRPr/>
          </a:p>
        </p:txBody>
      </p:sp>
      <p:sp>
        <p:nvSpPr>
          <p:cNvPr id="580" name="Google Shape;580;p55"/>
          <p:cNvSpPr txBox="1"/>
          <p:nvPr>
            <p:ph type="title"/>
          </p:nvPr>
        </p:nvSpPr>
        <p:spPr>
          <a:xfrm>
            <a:off x="4618950" y="256925"/>
            <a:ext cx="42966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Factors favoring Agile Methodology</a:t>
            </a:r>
            <a:endParaRPr/>
          </a:p>
        </p:txBody>
      </p:sp>
      <p:pic>
        <p:nvPicPr>
          <p:cNvPr descr="Five people taking a celebratory selfie inside an office. &#10;" id="581" name="Google Shape;581;p55"/>
          <p:cNvPicPr preferRelativeResize="0"/>
          <p:nvPr>
            <p:ph idx="2" type="pic"/>
          </p:nvPr>
        </p:nvPicPr>
        <p:blipFill rotWithShape="1">
          <a:blip r:embed="rId5">
            <a:alphaModFix/>
          </a:blip>
          <a:srcRect b="0" l="20162" r="20168" t="0"/>
          <a:stretch/>
        </p:blipFill>
        <p:spPr>
          <a:xfrm>
            <a:off x="313800" y="460300"/>
            <a:ext cx="3702900" cy="4136100"/>
          </a:xfrm>
          <a:prstGeom prst="roundRect">
            <a:avLst>
              <a:gd fmla="val 16667" name="adj"/>
            </a:avLst>
          </a:prstGeom>
        </p:spPr>
      </p:pic>
      <p:sp>
        <p:nvSpPr>
          <p:cNvPr id="582" name="Google Shape;582;p55"/>
          <p:cNvSpPr/>
          <p:nvPr/>
        </p:nvSpPr>
        <p:spPr>
          <a:xfrm>
            <a:off x="7607240" y="256914"/>
            <a:ext cx="1438931" cy="607570"/>
          </a:xfrm>
          <a:custGeom>
            <a:rect b="b" l="l" r="r" t="t"/>
            <a:pathLst>
              <a:path extrusionOk="0" fill="none" h="10421" w="25291">
                <a:moveTo>
                  <a:pt x="13429" y="1"/>
                </a:moveTo>
                <a:cubicBezTo>
                  <a:pt x="12495" y="81"/>
                  <a:pt x="12323" y="69"/>
                  <a:pt x="11206" y="340"/>
                </a:cubicBezTo>
                <a:cubicBezTo>
                  <a:pt x="8387" y="1019"/>
                  <a:pt x="5615" y="1953"/>
                  <a:pt x="3109" y="3437"/>
                </a:cubicBezTo>
                <a:cubicBezTo>
                  <a:pt x="2087" y="4043"/>
                  <a:pt x="1068" y="4730"/>
                  <a:pt x="450" y="5779"/>
                </a:cubicBezTo>
                <a:cubicBezTo>
                  <a:pt x="0" y="6545"/>
                  <a:pt x="267" y="7335"/>
                  <a:pt x="840" y="7945"/>
                </a:cubicBezTo>
                <a:cubicBezTo>
                  <a:pt x="1240" y="8380"/>
                  <a:pt x="1953" y="8803"/>
                  <a:pt x="2476" y="9032"/>
                </a:cubicBezTo>
                <a:cubicBezTo>
                  <a:pt x="3788" y="9612"/>
                  <a:pt x="5245" y="9886"/>
                  <a:pt x="6663" y="10039"/>
                </a:cubicBezTo>
                <a:cubicBezTo>
                  <a:pt x="10161" y="10420"/>
                  <a:pt x="13841" y="10329"/>
                  <a:pt x="17300" y="9654"/>
                </a:cubicBezTo>
                <a:cubicBezTo>
                  <a:pt x="19589" y="9207"/>
                  <a:pt x="22091" y="8479"/>
                  <a:pt x="23887" y="6919"/>
                </a:cubicBezTo>
                <a:cubicBezTo>
                  <a:pt x="24391" y="6480"/>
                  <a:pt x="24802" y="6057"/>
                  <a:pt x="25005" y="5405"/>
                </a:cubicBezTo>
                <a:cubicBezTo>
                  <a:pt x="25291" y="4463"/>
                  <a:pt x="24860" y="3509"/>
                  <a:pt x="24150" y="2876"/>
                </a:cubicBezTo>
                <a:cubicBezTo>
                  <a:pt x="23582" y="2369"/>
                  <a:pt x="22693" y="2007"/>
                  <a:pt x="21980" y="1801"/>
                </a:cubicBezTo>
                <a:cubicBezTo>
                  <a:pt x="20424" y="1362"/>
                  <a:pt x="18746" y="1240"/>
                  <a:pt x="17140" y="1187"/>
                </a:cubicBezTo>
                <a:cubicBezTo>
                  <a:pt x="15817" y="1145"/>
                  <a:pt x="14795" y="1164"/>
                  <a:pt x="13475" y="1259"/>
                </a:cubicBezTo>
                <a:cubicBezTo>
                  <a:pt x="11709" y="1385"/>
                  <a:pt x="10023" y="1740"/>
                  <a:pt x="8280" y="2003"/>
                </a:cubicBezTo>
              </a:path>
            </a:pathLst>
          </a:custGeom>
          <a:noFill/>
          <a:ln cap="rnd" cmpd="sng" w="19050">
            <a:solidFill>
              <a:schemeClr val="lt2"/>
            </a:solidFill>
            <a:prstDash val="solid"/>
            <a:miter lim="381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583" name="Google Shape;583;p55"/>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Confidential</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56"/>
          <p:cNvSpPr txBox="1"/>
          <p:nvPr>
            <p:ph idx="1" type="body"/>
          </p:nvPr>
        </p:nvSpPr>
        <p:spPr>
          <a:xfrm>
            <a:off x="275400" y="1546266"/>
            <a:ext cx="4296600" cy="30633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t/>
            </a:r>
            <a:endParaRPr sz="1100" u="sng">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b="1" lang="en" sz="1100">
                <a:latin typeface="Arial"/>
                <a:ea typeface="Arial"/>
                <a:cs typeface="Arial"/>
                <a:sym typeface="Arial"/>
              </a:rPr>
              <a:t>Comprehensive Documentation &amp; Control</a:t>
            </a:r>
            <a:br>
              <a:rPr b="1" lang="en" sz="1100">
                <a:latin typeface="Arial"/>
                <a:ea typeface="Arial"/>
                <a:cs typeface="Arial"/>
                <a:sym typeface="Arial"/>
              </a:rPr>
            </a:br>
            <a:r>
              <a:rPr lang="en" sz="1100">
                <a:latin typeface="Arial"/>
                <a:ea typeface="Arial"/>
                <a:cs typeface="Arial"/>
                <a:sym typeface="Arial"/>
              </a:rPr>
              <a:t>Extensive upfront documentation helps in environments where formal records and change control are required, such as regulated industries.</a:t>
            </a:r>
            <a:endParaRPr sz="1100">
              <a:latin typeface="Arial"/>
              <a:ea typeface="Arial"/>
              <a:cs typeface="Arial"/>
              <a:sym typeface="Arial"/>
            </a:endParaRPr>
          </a:p>
          <a:p>
            <a:pPr indent="0" lvl="0" marL="457200" rtl="0" algn="l">
              <a:lnSpc>
                <a:spcPct val="100000"/>
              </a:lnSpc>
              <a:spcBef>
                <a:spcPts val="0"/>
              </a:spcBef>
              <a:spcAft>
                <a:spcPts val="0"/>
              </a:spcAft>
              <a:buNone/>
            </a:pPr>
            <a:r>
              <a:t/>
            </a:r>
            <a:endParaRPr sz="1100">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b="1" lang="en" sz="1100">
                <a:latin typeface="Arial"/>
                <a:ea typeface="Arial"/>
                <a:cs typeface="Arial"/>
                <a:sym typeface="Arial"/>
              </a:rPr>
              <a:t>Effective for Stable, Low-Change Projects</a:t>
            </a:r>
            <a:br>
              <a:rPr b="1" lang="en" sz="1100">
                <a:latin typeface="Arial"/>
                <a:ea typeface="Arial"/>
                <a:cs typeface="Arial"/>
                <a:sym typeface="Arial"/>
              </a:rPr>
            </a:br>
            <a:r>
              <a:rPr lang="en" sz="1100">
                <a:latin typeface="Arial"/>
                <a:ea typeface="Arial"/>
                <a:cs typeface="Arial"/>
                <a:sym typeface="Arial"/>
              </a:rPr>
              <a:t>When scope, requirements, and resources are well-defined and unlikely to shift, Waterfall’s structured approach minimizes scope creep and provides clarity for all team members.</a:t>
            </a:r>
            <a:br>
              <a:rPr lang="en" sz="1100" u="sng">
                <a:latin typeface="Arial"/>
                <a:ea typeface="Arial"/>
                <a:cs typeface="Arial"/>
                <a:sym typeface="Arial"/>
                <a:hlinkClick r:id="rId3"/>
              </a:rPr>
            </a:br>
            <a:endParaRPr sz="1100" u="sng">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b="1" lang="en" sz="1100">
                <a:latin typeface="Arial"/>
                <a:ea typeface="Arial"/>
                <a:cs typeface="Arial"/>
                <a:sym typeface="Arial"/>
              </a:rPr>
              <a:t>Lower Risk for Teams with Less Agile Experience</a:t>
            </a:r>
            <a:br>
              <a:rPr b="1" lang="en" sz="1100">
                <a:latin typeface="Arial"/>
                <a:ea typeface="Arial"/>
                <a:cs typeface="Arial"/>
                <a:sym typeface="Arial"/>
              </a:rPr>
            </a:br>
            <a:r>
              <a:rPr lang="en" sz="1100">
                <a:latin typeface="Arial"/>
                <a:ea typeface="Arial"/>
                <a:cs typeface="Arial"/>
                <a:sym typeface="Arial"/>
              </a:rPr>
              <a:t>Waterfall's predictable, phase-by-phase structure can be easier for teams without prior Agile training to follow and maintain discipline in delivery.</a:t>
            </a:r>
            <a:endParaRPr sz="1100" u="sng">
              <a:latin typeface="Arial"/>
              <a:ea typeface="Arial"/>
              <a:cs typeface="Arial"/>
              <a:sym typeface="Arial"/>
            </a:endParaRPr>
          </a:p>
          <a:p>
            <a:pPr indent="0" lvl="0" marL="0" rtl="0" algn="l">
              <a:lnSpc>
                <a:spcPct val="100000"/>
              </a:lnSpc>
              <a:spcBef>
                <a:spcPts val="0"/>
              </a:spcBef>
              <a:spcAft>
                <a:spcPts val="0"/>
              </a:spcAft>
              <a:buNone/>
            </a:pPr>
            <a:r>
              <a:t/>
            </a:r>
            <a:endParaRPr/>
          </a:p>
        </p:txBody>
      </p:sp>
      <p:pic>
        <p:nvPicPr>
          <p:cNvPr descr="Four people in front of a glass whiteboard, analyzing post-it notes and scribbled diagrams about an upcoming project. " id="589" name="Google Shape;589;p56"/>
          <p:cNvPicPr preferRelativeResize="0"/>
          <p:nvPr>
            <p:ph idx="2" type="pic"/>
          </p:nvPr>
        </p:nvPicPr>
        <p:blipFill rotWithShape="1">
          <a:blip r:embed="rId4">
            <a:alphaModFix/>
          </a:blip>
          <a:srcRect b="0" l="25326" r="23206" t="13748"/>
          <a:stretch/>
        </p:blipFill>
        <p:spPr>
          <a:xfrm>
            <a:off x="5212300" y="460300"/>
            <a:ext cx="3702900" cy="4136100"/>
          </a:xfrm>
          <a:prstGeom prst="roundRect">
            <a:avLst>
              <a:gd fmla="val 16667" name="adj"/>
            </a:avLst>
          </a:prstGeom>
        </p:spPr>
      </p:pic>
      <p:sp>
        <p:nvSpPr>
          <p:cNvPr id="590" name="Google Shape;590;p56"/>
          <p:cNvSpPr txBox="1"/>
          <p:nvPr>
            <p:ph type="title"/>
          </p:nvPr>
        </p:nvSpPr>
        <p:spPr>
          <a:xfrm>
            <a:off x="228600" y="256925"/>
            <a:ext cx="4735200" cy="1477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Waterfall Methodology</a:t>
            </a:r>
            <a:r>
              <a:rPr lang="en">
                <a:solidFill>
                  <a:schemeClr val="lt2"/>
                </a:solidFill>
              </a:rPr>
              <a:t>:</a:t>
            </a:r>
            <a:r>
              <a:rPr lang="en"/>
              <a:t> When it might be </a:t>
            </a:r>
            <a:endParaRPr/>
          </a:p>
          <a:p>
            <a:pPr indent="0" lvl="0" marL="0" rtl="0" algn="l">
              <a:spcBef>
                <a:spcPts val="0"/>
              </a:spcBef>
              <a:spcAft>
                <a:spcPts val="0"/>
              </a:spcAft>
              <a:buNone/>
            </a:pPr>
            <a:r>
              <a:rPr lang="en"/>
              <a:t>a better fit</a:t>
            </a:r>
            <a:endParaRPr/>
          </a:p>
        </p:txBody>
      </p:sp>
      <p:sp>
        <p:nvSpPr>
          <p:cNvPr id="591" name="Google Shape;591;p56"/>
          <p:cNvSpPr/>
          <p:nvPr/>
        </p:nvSpPr>
        <p:spPr>
          <a:xfrm>
            <a:off x="1147364" y="1647009"/>
            <a:ext cx="1182446" cy="37237"/>
          </a:xfrm>
          <a:custGeom>
            <a:rect b="b" l="l" r="r" t="t"/>
            <a:pathLst>
              <a:path extrusionOk="0" h="1814" w="57603">
                <a:moveTo>
                  <a:pt x="0" y="1814"/>
                </a:moveTo>
                <a:cubicBezTo>
                  <a:pt x="19211" y="1814"/>
                  <a:pt x="38392" y="0"/>
                  <a:pt x="57603" y="0"/>
                </a:cubicBezTo>
              </a:path>
            </a:pathLst>
          </a:custGeom>
          <a:noFill/>
          <a:ln cap="flat" cmpd="sng" w="19050">
            <a:solidFill>
              <a:schemeClr val="lt2"/>
            </a:solidFill>
            <a:prstDash val="solid"/>
            <a:round/>
            <a:headEnd len="med" w="med" type="none"/>
            <a:tailEnd len="med" w="med" type="none"/>
          </a:ln>
        </p:spPr>
      </p:sp>
      <p:grpSp>
        <p:nvGrpSpPr>
          <p:cNvPr id="592" name="Google Shape;592;p56"/>
          <p:cNvGrpSpPr/>
          <p:nvPr/>
        </p:nvGrpSpPr>
        <p:grpSpPr>
          <a:xfrm>
            <a:off x="2423688" y="1281013"/>
            <a:ext cx="543525" cy="265250"/>
            <a:chOff x="3195113" y="380063"/>
            <a:chExt cx="543525" cy="265250"/>
          </a:xfrm>
        </p:grpSpPr>
        <p:cxnSp>
          <p:nvCxnSpPr>
            <p:cNvPr id="593" name="Google Shape;593;p56"/>
            <p:cNvCxnSpPr/>
            <p:nvPr/>
          </p:nvCxnSpPr>
          <p:spPr>
            <a:xfrm flipH="1" rot="10800000">
              <a:off x="3195113" y="380063"/>
              <a:ext cx="208200" cy="141600"/>
            </a:xfrm>
            <a:prstGeom prst="straightConnector1">
              <a:avLst/>
            </a:prstGeom>
            <a:noFill/>
            <a:ln cap="flat" cmpd="sng" w="19050">
              <a:solidFill>
                <a:schemeClr val="lt2"/>
              </a:solidFill>
              <a:prstDash val="solid"/>
              <a:round/>
              <a:headEnd len="med" w="med" type="none"/>
              <a:tailEnd len="med" w="med" type="none"/>
            </a:ln>
          </p:spPr>
        </p:cxnSp>
        <p:cxnSp>
          <p:nvCxnSpPr>
            <p:cNvPr id="594" name="Google Shape;594;p56"/>
            <p:cNvCxnSpPr/>
            <p:nvPr/>
          </p:nvCxnSpPr>
          <p:spPr>
            <a:xfrm flipH="1" rot="10800000">
              <a:off x="3211238" y="435525"/>
              <a:ext cx="527400" cy="145200"/>
            </a:xfrm>
            <a:prstGeom prst="straightConnector1">
              <a:avLst/>
            </a:prstGeom>
            <a:noFill/>
            <a:ln cap="flat" cmpd="sng" w="19050">
              <a:solidFill>
                <a:schemeClr val="lt2"/>
              </a:solidFill>
              <a:prstDash val="solid"/>
              <a:round/>
              <a:headEnd len="med" w="med" type="none"/>
              <a:tailEnd len="med" w="med" type="none"/>
            </a:ln>
          </p:spPr>
        </p:cxnSp>
        <p:cxnSp>
          <p:nvCxnSpPr>
            <p:cNvPr id="595" name="Google Shape;595;p56"/>
            <p:cNvCxnSpPr/>
            <p:nvPr/>
          </p:nvCxnSpPr>
          <p:spPr>
            <a:xfrm flipH="1" rot="10800000">
              <a:off x="3232763" y="634513"/>
              <a:ext cx="258300" cy="10800"/>
            </a:xfrm>
            <a:prstGeom prst="straightConnector1">
              <a:avLst/>
            </a:prstGeom>
            <a:noFill/>
            <a:ln cap="flat" cmpd="sng" w="19050">
              <a:solidFill>
                <a:schemeClr val="lt2"/>
              </a:solidFill>
              <a:prstDash val="solid"/>
              <a:round/>
              <a:headEnd len="med" w="med" type="none"/>
              <a:tailEnd len="med" w="med" type="none"/>
            </a:ln>
          </p:spPr>
        </p:cxnSp>
      </p:grpSp>
      <p:sp>
        <p:nvSpPr>
          <p:cNvPr id="596" name="Google Shape;596;p56"/>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BMC Software, 2023</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57"/>
          <p:cNvSpPr txBox="1"/>
          <p:nvPr>
            <p:ph type="title"/>
          </p:nvPr>
        </p:nvSpPr>
        <p:spPr>
          <a:xfrm>
            <a:off x="228600" y="198364"/>
            <a:ext cx="2926200" cy="1680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Refe</a:t>
            </a:r>
            <a:endParaRPr/>
          </a:p>
          <a:p>
            <a:pPr indent="0" lvl="0" marL="0" rtl="0" algn="l">
              <a:spcBef>
                <a:spcPts val="0"/>
              </a:spcBef>
              <a:spcAft>
                <a:spcPts val="0"/>
              </a:spcAft>
              <a:buNone/>
            </a:pPr>
            <a:r>
              <a:rPr lang="en"/>
              <a:t>rences</a:t>
            </a:r>
            <a:endParaRPr/>
          </a:p>
        </p:txBody>
      </p:sp>
      <p:cxnSp>
        <p:nvCxnSpPr>
          <p:cNvPr id="602" name="Google Shape;602;p57"/>
          <p:cNvCxnSpPr/>
          <p:nvPr/>
        </p:nvCxnSpPr>
        <p:spPr>
          <a:xfrm>
            <a:off x="4856188" y="912459"/>
            <a:ext cx="3961800" cy="0"/>
          </a:xfrm>
          <a:prstGeom prst="straightConnector1">
            <a:avLst/>
          </a:prstGeom>
          <a:noFill/>
          <a:ln cap="flat" cmpd="sng" w="9525">
            <a:solidFill>
              <a:schemeClr val="lt2"/>
            </a:solidFill>
            <a:prstDash val="solid"/>
            <a:round/>
            <a:headEnd len="med" w="med" type="none"/>
            <a:tailEnd len="med" w="med" type="none"/>
          </a:ln>
        </p:spPr>
      </p:cxnSp>
      <p:cxnSp>
        <p:nvCxnSpPr>
          <p:cNvPr id="603" name="Google Shape;603;p57"/>
          <p:cNvCxnSpPr/>
          <p:nvPr/>
        </p:nvCxnSpPr>
        <p:spPr>
          <a:xfrm>
            <a:off x="4856188" y="1873659"/>
            <a:ext cx="3961800" cy="0"/>
          </a:xfrm>
          <a:prstGeom prst="straightConnector1">
            <a:avLst/>
          </a:prstGeom>
          <a:noFill/>
          <a:ln cap="flat" cmpd="sng" w="9525">
            <a:solidFill>
              <a:schemeClr val="lt2"/>
            </a:solidFill>
            <a:prstDash val="solid"/>
            <a:round/>
            <a:headEnd len="med" w="med" type="none"/>
            <a:tailEnd len="med" w="med" type="none"/>
          </a:ln>
        </p:spPr>
      </p:cxnSp>
      <p:grpSp>
        <p:nvGrpSpPr>
          <p:cNvPr id="604" name="Google Shape;604;p57"/>
          <p:cNvGrpSpPr/>
          <p:nvPr/>
        </p:nvGrpSpPr>
        <p:grpSpPr>
          <a:xfrm rot="2218824">
            <a:off x="2279257" y="499744"/>
            <a:ext cx="1067482" cy="496264"/>
            <a:chOff x="1239432" y="2293258"/>
            <a:chExt cx="166309" cy="77308"/>
          </a:xfrm>
        </p:grpSpPr>
        <p:sp>
          <p:nvSpPr>
            <p:cNvPr id="605" name="Google Shape;605;p57"/>
            <p:cNvSpPr/>
            <p:nvPr/>
          </p:nvSpPr>
          <p:spPr>
            <a:xfrm>
              <a:off x="1239432" y="2295871"/>
              <a:ext cx="166309" cy="74696"/>
            </a:xfrm>
            <a:custGeom>
              <a:rect b="b" l="l" r="r" t="t"/>
              <a:pathLst>
                <a:path extrusionOk="0" fill="none" h="1744" w="3883">
                  <a:moveTo>
                    <a:pt x="0" y="1420"/>
                  </a:moveTo>
                  <a:cubicBezTo>
                    <a:pt x="462" y="1126"/>
                    <a:pt x="912" y="851"/>
                    <a:pt x="1468" y="790"/>
                  </a:cubicBezTo>
                  <a:cubicBezTo>
                    <a:pt x="1812" y="752"/>
                    <a:pt x="2204" y="794"/>
                    <a:pt x="2498" y="989"/>
                  </a:cubicBezTo>
                  <a:cubicBezTo>
                    <a:pt x="2624" y="1069"/>
                    <a:pt x="2761" y="1202"/>
                    <a:pt x="2746" y="1370"/>
                  </a:cubicBezTo>
                  <a:cubicBezTo>
                    <a:pt x="2735" y="1511"/>
                    <a:pt x="2605" y="1641"/>
                    <a:pt x="2479" y="1694"/>
                  </a:cubicBezTo>
                  <a:cubicBezTo>
                    <a:pt x="2410" y="1729"/>
                    <a:pt x="2307" y="1744"/>
                    <a:pt x="2258" y="1671"/>
                  </a:cubicBezTo>
                  <a:cubicBezTo>
                    <a:pt x="2128" y="1496"/>
                    <a:pt x="2353" y="1191"/>
                    <a:pt x="2449" y="1057"/>
                  </a:cubicBezTo>
                  <a:cubicBezTo>
                    <a:pt x="2807" y="558"/>
                    <a:pt x="3330" y="234"/>
                    <a:pt x="3883"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606" name="Google Shape;606;p57"/>
            <p:cNvSpPr/>
            <p:nvPr/>
          </p:nvSpPr>
          <p:spPr>
            <a:xfrm>
              <a:off x="1397510" y="2296856"/>
              <a:ext cx="7238" cy="15890"/>
            </a:xfrm>
            <a:custGeom>
              <a:rect b="b" l="l" r="r" t="t"/>
              <a:pathLst>
                <a:path extrusionOk="0" fill="none" h="371" w="169">
                  <a:moveTo>
                    <a:pt x="169" y="1"/>
                  </a:moveTo>
                  <a:cubicBezTo>
                    <a:pt x="100" y="108"/>
                    <a:pt x="1" y="237"/>
                    <a:pt x="39" y="37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607" name="Google Shape;607;p57"/>
            <p:cNvSpPr/>
            <p:nvPr/>
          </p:nvSpPr>
          <p:spPr>
            <a:xfrm>
              <a:off x="1385775" y="2293258"/>
              <a:ext cx="19488" cy="2655"/>
            </a:xfrm>
            <a:custGeom>
              <a:rect b="b" l="l" r="r" t="t"/>
              <a:pathLst>
                <a:path extrusionOk="0" fill="none" h="62" w="455">
                  <a:moveTo>
                    <a:pt x="454" y="62"/>
                  </a:moveTo>
                  <a:cubicBezTo>
                    <a:pt x="298" y="58"/>
                    <a:pt x="157" y="28"/>
                    <a:pt x="0" y="1"/>
                  </a:cubicBezTo>
                </a:path>
              </a:pathLst>
            </a:custGeom>
            <a:noFill/>
            <a:ln cap="rnd"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grpSp>
      <p:sp>
        <p:nvSpPr>
          <p:cNvPr id="608" name="Google Shape;608;p57"/>
          <p:cNvSpPr txBox="1"/>
          <p:nvPr>
            <p:ph idx="1" type="body"/>
          </p:nvPr>
        </p:nvSpPr>
        <p:spPr>
          <a:xfrm>
            <a:off x="4819500" y="2067531"/>
            <a:ext cx="4095900" cy="587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Arial"/>
                <a:ea typeface="Arial"/>
                <a:cs typeface="Arial"/>
                <a:sym typeface="Arial"/>
              </a:rPr>
              <a:t>Datavalley Inc. (2023, January 31). </a:t>
            </a:r>
            <a:r>
              <a:rPr i="1" lang="en">
                <a:latin typeface="Arial"/>
                <a:ea typeface="Arial"/>
                <a:cs typeface="Arial"/>
                <a:sym typeface="Arial"/>
              </a:rPr>
              <a:t>Waterfall vs Agile: Which is better for you and why?</a:t>
            </a:r>
            <a:r>
              <a:rPr lang="en">
                <a:latin typeface="Arial"/>
                <a:ea typeface="Arial"/>
                <a:cs typeface="Arial"/>
                <a:sym typeface="Arial"/>
              </a:rPr>
              <a:t> LinkedIn. Retrieved from</a:t>
            </a:r>
            <a:r>
              <a:rPr lang="en">
                <a:uFill>
                  <a:noFill/>
                </a:uFill>
                <a:latin typeface="Arial"/>
                <a:ea typeface="Arial"/>
                <a:cs typeface="Arial"/>
                <a:sym typeface="Arial"/>
                <a:hlinkClick r:id="rId3"/>
              </a:rPr>
              <a:t> </a:t>
            </a:r>
            <a:r>
              <a:rPr lang="en" u="sng">
                <a:solidFill>
                  <a:schemeClr val="hlink"/>
                </a:solidFill>
                <a:latin typeface="Arial"/>
                <a:ea typeface="Arial"/>
                <a:cs typeface="Arial"/>
                <a:sym typeface="Arial"/>
                <a:hlinkClick r:id="rId4"/>
              </a:rPr>
              <a:t>https://www.linkedin.com/pulse/waterfall-vs-agile-which-better-you-why-datacademy-cloud</a:t>
            </a:r>
            <a:endParaRPr/>
          </a:p>
        </p:txBody>
      </p:sp>
      <p:sp>
        <p:nvSpPr>
          <p:cNvPr id="609" name="Google Shape;609;p57"/>
          <p:cNvSpPr txBox="1"/>
          <p:nvPr>
            <p:ph idx="2" type="body"/>
          </p:nvPr>
        </p:nvSpPr>
        <p:spPr>
          <a:xfrm>
            <a:off x="4819500" y="1008606"/>
            <a:ext cx="4095900" cy="587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Arial"/>
                <a:ea typeface="Arial"/>
                <a:cs typeface="Arial"/>
                <a:sym typeface="Arial"/>
              </a:rPr>
              <a:t>Estanislao, H. (2024, July 22). </a:t>
            </a:r>
            <a:r>
              <a:rPr i="1" lang="en">
                <a:latin typeface="Arial"/>
                <a:ea typeface="Arial"/>
                <a:cs typeface="Arial"/>
                <a:sym typeface="Arial"/>
              </a:rPr>
              <a:t>Understanding Agile Methodology Steps in Project Management and Software Development</a:t>
            </a:r>
            <a:r>
              <a:rPr lang="en">
                <a:latin typeface="Arial"/>
                <a:ea typeface="Arial"/>
                <a:cs typeface="Arial"/>
                <a:sym typeface="Arial"/>
              </a:rPr>
              <a:t>. Rosemet.</a:t>
            </a:r>
            <a:r>
              <a:rPr lang="en">
                <a:uFill>
                  <a:noFill/>
                </a:uFill>
                <a:latin typeface="Arial"/>
                <a:ea typeface="Arial"/>
                <a:cs typeface="Arial"/>
                <a:sym typeface="Arial"/>
                <a:hlinkClick r:id="rId5"/>
              </a:rPr>
              <a:t> </a:t>
            </a:r>
            <a:r>
              <a:rPr lang="en" u="sng">
                <a:solidFill>
                  <a:schemeClr val="hlink"/>
                </a:solidFill>
                <a:latin typeface="Arial"/>
                <a:ea typeface="Arial"/>
                <a:cs typeface="Arial"/>
                <a:sym typeface="Arial"/>
                <a:hlinkClick r:id="rId6"/>
              </a:rPr>
              <a:t>https://www.rosemet.com/agile-methodology-steps/</a:t>
            </a:r>
            <a:endParaRPr/>
          </a:p>
        </p:txBody>
      </p:sp>
      <p:sp>
        <p:nvSpPr>
          <p:cNvPr id="610" name="Google Shape;610;p57"/>
          <p:cNvSpPr txBox="1"/>
          <p:nvPr>
            <p:ph idx="3" type="body"/>
          </p:nvPr>
        </p:nvSpPr>
        <p:spPr>
          <a:xfrm>
            <a:off x="4819500" y="228606"/>
            <a:ext cx="4095900" cy="587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Arial"/>
                <a:ea typeface="Arial"/>
                <a:cs typeface="Arial"/>
                <a:sym typeface="Arial"/>
              </a:rPr>
              <a:t>BMC Software. (2025, July 18). </a:t>
            </a:r>
            <a:r>
              <a:rPr i="1" lang="en">
                <a:latin typeface="Arial"/>
                <a:ea typeface="Arial"/>
                <a:cs typeface="Arial"/>
                <a:sym typeface="Arial"/>
              </a:rPr>
              <a:t>Agile roles &amp; responsibilities</a:t>
            </a:r>
            <a:r>
              <a:rPr lang="en">
                <a:latin typeface="Arial"/>
                <a:ea typeface="Arial"/>
                <a:cs typeface="Arial"/>
                <a:sym typeface="Arial"/>
              </a:rPr>
              <a:t>. BMC Blogs.</a:t>
            </a:r>
            <a:r>
              <a:rPr lang="en">
                <a:uFill>
                  <a:noFill/>
                </a:uFill>
                <a:latin typeface="Arial"/>
                <a:ea typeface="Arial"/>
                <a:cs typeface="Arial"/>
                <a:sym typeface="Arial"/>
                <a:hlinkClick r:id="rId7"/>
              </a:rPr>
              <a:t> </a:t>
            </a:r>
            <a:r>
              <a:rPr lang="en" u="sng">
                <a:solidFill>
                  <a:schemeClr val="hlink"/>
                </a:solidFill>
                <a:latin typeface="Arial"/>
                <a:ea typeface="Arial"/>
                <a:cs typeface="Arial"/>
                <a:sym typeface="Arial"/>
                <a:hlinkClick r:id="rId8"/>
              </a:rPr>
              <a:t>https://www.bmc.com/blogs/agile-roles-responsibilities/</a:t>
            </a:r>
            <a:endParaRPr/>
          </a:p>
        </p:txBody>
      </p:sp>
      <p:sp>
        <p:nvSpPr>
          <p:cNvPr id="611" name="Google Shape;611;p57"/>
          <p:cNvSpPr txBox="1"/>
          <p:nvPr>
            <p:ph idx="1" type="body"/>
          </p:nvPr>
        </p:nvSpPr>
        <p:spPr>
          <a:xfrm>
            <a:off x="4819500" y="2995831"/>
            <a:ext cx="4095900" cy="587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a:latin typeface="Arial"/>
                <a:ea typeface="Arial"/>
                <a:cs typeface="Arial"/>
                <a:sym typeface="Arial"/>
              </a:rPr>
              <a:t>Atlassian (2025). </a:t>
            </a:r>
            <a:r>
              <a:rPr i="1" lang="en">
                <a:latin typeface="Arial"/>
                <a:ea typeface="Arial"/>
                <a:cs typeface="Arial"/>
                <a:sym typeface="Arial"/>
              </a:rPr>
              <a:t>Waterfall methodology</a:t>
            </a:r>
            <a:r>
              <a:rPr lang="en">
                <a:latin typeface="Arial"/>
                <a:ea typeface="Arial"/>
                <a:cs typeface="Arial"/>
                <a:sym typeface="Arial"/>
              </a:rPr>
              <a:t>. In </a:t>
            </a:r>
            <a:r>
              <a:rPr i="1" lang="en">
                <a:latin typeface="Arial"/>
                <a:ea typeface="Arial"/>
                <a:cs typeface="Arial"/>
                <a:sym typeface="Arial"/>
              </a:rPr>
              <a:t>Atlassian Agile Coach</a:t>
            </a:r>
            <a:r>
              <a:rPr lang="en">
                <a:latin typeface="Arial"/>
                <a:ea typeface="Arial"/>
                <a:cs typeface="Arial"/>
                <a:sym typeface="Arial"/>
              </a:rPr>
              <a:t>. Retrieved August 13, 2025, from</a:t>
            </a:r>
            <a:r>
              <a:rPr lang="en">
                <a:uFill>
                  <a:noFill/>
                </a:uFill>
                <a:latin typeface="Arial"/>
                <a:ea typeface="Arial"/>
                <a:cs typeface="Arial"/>
                <a:sym typeface="Arial"/>
                <a:hlinkClick r:id="rId9"/>
              </a:rPr>
              <a:t> </a:t>
            </a:r>
            <a:r>
              <a:rPr lang="en" u="sng">
                <a:solidFill>
                  <a:schemeClr val="hlink"/>
                </a:solidFill>
                <a:latin typeface="Arial"/>
                <a:ea typeface="Arial"/>
                <a:cs typeface="Arial"/>
                <a:sym typeface="Arial"/>
                <a:hlinkClick r:id="rId10"/>
              </a:rPr>
              <a:t>https://www.atlassian.com/agile/project-management/waterfall-methodology</a:t>
            </a:r>
            <a:endParaRPr u="sng">
              <a:solidFill>
                <a:schemeClr val="hlink"/>
              </a:solidFill>
              <a:latin typeface="Arial"/>
              <a:ea typeface="Arial"/>
              <a:cs typeface="Arial"/>
              <a:sym typeface="Arial"/>
            </a:endParaRPr>
          </a:p>
          <a:p>
            <a:pPr indent="0" lvl="0" marL="0" rtl="0" algn="l">
              <a:lnSpc>
                <a:spcPct val="100000"/>
              </a:lnSpc>
              <a:spcBef>
                <a:spcPts val="1200"/>
              </a:spcBef>
              <a:spcAft>
                <a:spcPts val="0"/>
              </a:spcAft>
              <a:buNone/>
            </a:pPr>
            <a:r>
              <a:t/>
            </a:r>
            <a:endParaRPr>
              <a:latin typeface="Arial"/>
              <a:ea typeface="Arial"/>
              <a:cs typeface="Arial"/>
              <a:sym typeface="Arial"/>
            </a:endParaRPr>
          </a:p>
        </p:txBody>
      </p:sp>
      <p:sp>
        <p:nvSpPr>
          <p:cNvPr id="612" name="Google Shape;612;p57"/>
          <p:cNvSpPr txBox="1"/>
          <p:nvPr>
            <p:ph idx="1" type="body"/>
          </p:nvPr>
        </p:nvSpPr>
        <p:spPr>
          <a:xfrm>
            <a:off x="4819500" y="4001031"/>
            <a:ext cx="4095900" cy="587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Arial"/>
                <a:ea typeface="Arial"/>
                <a:cs typeface="Arial"/>
                <a:sym typeface="Arial"/>
              </a:rPr>
              <a:t>BMC Software. (2023, September 28). </a:t>
            </a:r>
            <a:r>
              <a:rPr i="1" lang="en">
                <a:latin typeface="Arial"/>
                <a:ea typeface="Arial"/>
                <a:cs typeface="Arial"/>
                <a:sym typeface="Arial"/>
              </a:rPr>
              <a:t>Agile vs waterfall: Key differences, pros &amp; cons</a:t>
            </a:r>
            <a:r>
              <a:rPr lang="en">
                <a:latin typeface="Arial"/>
                <a:ea typeface="Arial"/>
                <a:cs typeface="Arial"/>
                <a:sym typeface="Arial"/>
              </a:rPr>
              <a:t>. BMC Blogs.</a:t>
            </a:r>
            <a:r>
              <a:rPr lang="en">
                <a:uFill>
                  <a:noFill/>
                </a:uFill>
                <a:latin typeface="Arial"/>
                <a:ea typeface="Arial"/>
                <a:cs typeface="Arial"/>
                <a:sym typeface="Arial"/>
                <a:hlinkClick r:id="rId11"/>
              </a:rPr>
              <a:t> </a:t>
            </a:r>
            <a:r>
              <a:rPr lang="en" u="sng">
                <a:solidFill>
                  <a:schemeClr val="hlink"/>
                </a:solidFill>
                <a:latin typeface="Arial"/>
                <a:ea typeface="Arial"/>
                <a:cs typeface="Arial"/>
                <a:sym typeface="Arial"/>
                <a:hlinkClick r:id="rId12"/>
              </a:rPr>
              <a:t>https://www.bmc.com/blogs/agile-vs-waterfall/</a:t>
            </a:r>
            <a:endParaRPr>
              <a:latin typeface="Arial"/>
              <a:ea typeface="Arial"/>
              <a:cs typeface="Arial"/>
              <a:sym typeface="Arial"/>
            </a:endParaRPr>
          </a:p>
        </p:txBody>
      </p:sp>
      <p:cxnSp>
        <p:nvCxnSpPr>
          <p:cNvPr id="613" name="Google Shape;613;p57"/>
          <p:cNvCxnSpPr/>
          <p:nvPr/>
        </p:nvCxnSpPr>
        <p:spPr>
          <a:xfrm>
            <a:off x="4886538" y="2995834"/>
            <a:ext cx="3961800" cy="0"/>
          </a:xfrm>
          <a:prstGeom prst="straightConnector1">
            <a:avLst/>
          </a:prstGeom>
          <a:noFill/>
          <a:ln cap="flat" cmpd="sng" w="9525">
            <a:solidFill>
              <a:schemeClr val="lt2"/>
            </a:solidFill>
            <a:prstDash val="solid"/>
            <a:round/>
            <a:headEnd len="med" w="med" type="none"/>
            <a:tailEnd len="med" w="med" type="none"/>
          </a:ln>
        </p:spPr>
      </p:cxnSp>
      <p:cxnSp>
        <p:nvCxnSpPr>
          <p:cNvPr id="614" name="Google Shape;614;p57"/>
          <p:cNvCxnSpPr/>
          <p:nvPr/>
        </p:nvCxnSpPr>
        <p:spPr>
          <a:xfrm>
            <a:off x="4953588" y="4001034"/>
            <a:ext cx="39618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46"/>
          <p:cNvSpPr/>
          <p:nvPr/>
        </p:nvSpPr>
        <p:spPr>
          <a:xfrm>
            <a:off x="3577325" y="536550"/>
            <a:ext cx="404100" cy="4002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chemeClr val="dk2"/>
              </a:solidFill>
              <a:latin typeface="Nunito Sans SemiBold"/>
              <a:ea typeface="Nunito Sans SemiBold"/>
              <a:cs typeface="Nunito Sans SemiBold"/>
              <a:sym typeface="Nunito Sans SemiBold"/>
            </a:endParaRPr>
          </a:p>
        </p:txBody>
      </p:sp>
      <p:sp>
        <p:nvSpPr>
          <p:cNvPr id="436" name="Google Shape;436;p46"/>
          <p:cNvSpPr/>
          <p:nvPr/>
        </p:nvSpPr>
        <p:spPr>
          <a:xfrm>
            <a:off x="3577325" y="1228600"/>
            <a:ext cx="404100" cy="4002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chemeClr val="dk2"/>
              </a:solidFill>
              <a:latin typeface="Nunito Sans SemiBold"/>
              <a:ea typeface="Nunito Sans SemiBold"/>
              <a:cs typeface="Nunito Sans SemiBold"/>
              <a:sym typeface="Nunito Sans SemiBold"/>
            </a:endParaRPr>
          </a:p>
        </p:txBody>
      </p:sp>
      <p:sp>
        <p:nvSpPr>
          <p:cNvPr id="437" name="Google Shape;437;p46"/>
          <p:cNvSpPr/>
          <p:nvPr/>
        </p:nvSpPr>
        <p:spPr>
          <a:xfrm>
            <a:off x="3577325" y="1920650"/>
            <a:ext cx="404100" cy="4002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chemeClr val="dk2"/>
              </a:solidFill>
              <a:latin typeface="Nunito Sans SemiBold"/>
              <a:ea typeface="Nunito Sans SemiBold"/>
              <a:cs typeface="Nunito Sans SemiBold"/>
              <a:sym typeface="Nunito Sans SemiBold"/>
            </a:endParaRPr>
          </a:p>
        </p:txBody>
      </p:sp>
      <p:sp>
        <p:nvSpPr>
          <p:cNvPr id="438" name="Google Shape;438;p46"/>
          <p:cNvSpPr/>
          <p:nvPr/>
        </p:nvSpPr>
        <p:spPr>
          <a:xfrm>
            <a:off x="3577325" y="2612700"/>
            <a:ext cx="404100" cy="4002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chemeClr val="dk2"/>
              </a:solidFill>
              <a:latin typeface="Nunito Sans SemiBold"/>
              <a:ea typeface="Nunito Sans SemiBold"/>
              <a:cs typeface="Nunito Sans SemiBold"/>
              <a:sym typeface="Nunito Sans SemiBold"/>
            </a:endParaRPr>
          </a:p>
        </p:txBody>
      </p:sp>
      <p:cxnSp>
        <p:nvCxnSpPr>
          <p:cNvPr id="439" name="Google Shape;439;p46"/>
          <p:cNvCxnSpPr/>
          <p:nvPr/>
        </p:nvCxnSpPr>
        <p:spPr>
          <a:xfrm>
            <a:off x="4087725" y="1082675"/>
            <a:ext cx="4770000" cy="0"/>
          </a:xfrm>
          <a:prstGeom prst="straightConnector1">
            <a:avLst/>
          </a:prstGeom>
          <a:noFill/>
          <a:ln cap="flat" cmpd="sng" w="9525">
            <a:solidFill>
              <a:schemeClr val="accent6"/>
            </a:solidFill>
            <a:prstDash val="solid"/>
            <a:round/>
            <a:headEnd len="med" w="med" type="none"/>
            <a:tailEnd len="med" w="med" type="none"/>
          </a:ln>
        </p:spPr>
      </p:cxnSp>
      <p:cxnSp>
        <p:nvCxnSpPr>
          <p:cNvPr id="440" name="Google Shape;440;p46"/>
          <p:cNvCxnSpPr/>
          <p:nvPr/>
        </p:nvCxnSpPr>
        <p:spPr>
          <a:xfrm>
            <a:off x="4087725" y="1774725"/>
            <a:ext cx="4770000" cy="0"/>
          </a:xfrm>
          <a:prstGeom prst="straightConnector1">
            <a:avLst/>
          </a:prstGeom>
          <a:noFill/>
          <a:ln cap="flat" cmpd="sng" w="9525">
            <a:solidFill>
              <a:schemeClr val="accent6"/>
            </a:solidFill>
            <a:prstDash val="solid"/>
            <a:round/>
            <a:headEnd len="med" w="med" type="none"/>
            <a:tailEnd len="med" w="med" type="none"/>
          </a:ln>
        </p:spPr>
      </p:cxnSp>
      <p:cxnSp>
        <p:nvCxnSpPr>
          <p:cNvPr id="441" name="Google Shape;441;p46"/>
          <p:cNvCxnSpPr/>
          <p:nvPr/>
        </p:nvCxnSpPr>
        <p:spPr>
          <a:xfrm>
            <a:off x="4087725" y="2466775"/>
            <a:ext cx="4770000" cy="0"/>
          </a:xfrm>
          <a:prstGeom prst="straightConnector1">
            <a:avLst/>
          </a:prstGeom>
          <a:noFill/>
          <a:ln cap="flat" cmpd="sng" w="9525">
            <a:solidFill>
              <a:schemeClr val="accent6"/>
            </a:solidFill>
            <a:prstDash val="solid"/>
            <a:round/>
            <a:headEnd len="med" w="med" type="none"/>
            <a:tailEnd len="med" w="med" type="none"/>
          </a:ln>
        </p:spPr>
      </p:cxnSp>
      <p:cxnSp>
        <p:nvCxnSpPr>
          <p:cNvPr id="442" name="Google Shape;442;p46"/>
          <p:cNvCxnSpPr/>
          <p:nvPr/>
        </p:nvCxnSpPr>
        <p:spPr>
          <a:xfrm>
            <a:off x="4087725" y="3158825"/>
            <a:ext cx="4770000" cy="0"/>
          </a:xfrm>
          <a:prstGeom prst="straightConnector1">
            <a:avLst/>
          </a:prstGeom>
          <a:noFill/>
          <a:ln cap="flat" cmpd="sng" w="9525">
            <a:solidFill>
              <a:schemeClr val="accent6"/>
            </a:solidFill>
            <a:prstDash val="solid"/>
            <a:round/>
            <a:headEnd len="med" w="med" type="none"/>
            <a:tailEnd len="med" w="med" type="none"/>
          </a:ln>
        </p:spPr>
      </p:cxnSp>
      <p:sp>
        <p:nvSpPr>
          <p:cNvPr id="443" name="Google Shape;443;p46"/>
          <p:cNvSpPr txBox="1"/>
          <p:nvPr>
            <p:ph idx="1" type="subTitle"/>
          </p:nvPr>
        </p:nvSpPr>
        <p:spPr>
          <a:xfrm>
            <a:off x="3584425" y="536550"/>
            <a:ext cx="404100" cy="4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44" name="Google Shape;444;p46"/>
          <p:cNvSpPr txBox="1"/>
          <p:nvPr>
            <p:ph idx="5" type="subTitle"/>
          </p:nvPr>
        </p:nvSpPr>
        <p:spPr>
          <a:xfrm>
            <a:off x="3584425" y="1228600"/>
            <a:ext cx="404100" cy="4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45" name="Google Shape;445;p46"/>
          <p:cNvSpPr txBox="1"/>
          <p:nvPr>
            <p:ph idx="2" type="subTitle"/>
          </p:nvPr>
        </p:nvSpPr>
        <p:spPr>
          <a:xfrm>
            <a:off x="3584425" y="1920650"/>
            <a:ext cx="404100" cy="4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46" name="Google Shape;446;p46"/>
          <p:cNvSpPr txBox="1"/>
          <p:nvPr>
            <p:ph idx="6" type="subTitle"/>
          </p:nvPr>
        </p:nvSpPr>
        <p:spPr>
          <a:xfrm>
            <a:off x="3584425" y="2612700"/>
            <a:ext cx="404100" cy="4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47" name="Google Shape;447;p46"/>
          <p:cNvSpPr txBox="1"/>
          <p:nvPr>
            <p:ph idx="7" type="subTitle"/>
          </p:nvPr>
        </p:nvSpPr>
        <p:spPr>
          <a:xfrm>
            <a:off x="3986175" y="510300"/>
            <a:ext cx="3858900" cy="45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Explaining Agile Roles	</a:t>
            </a:r>
            <a:endParaRPr/>
          </a:p>
        </p:txBody>
      </p:sp>
      <p:sp>
        <p:nvSpPr>
          <p:cNvPr id="448" name="Google Shape;448;p46"/>
          <p:cNvSpPr txBox="1"/>
          <p:nvPr>
            <p:ph idx="8" type="subTitle"/>
          </p:nvPr>
        </p:nvSpPr>
        <p:spPr>
          <a:xfrm>
            <a:off x="3986175" y="1202350"/>
            <a:ext cx="3858900" cy="45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Explaining Agile Phases</a:t>
            </a:r>
            <a:endParaRPr/>
          </a:p>
        </p:txBody>
      </p:sp>
      <p:sp>
        <p:nvSpPr>
          <p:cNvPr id="449" name="Google Shape;449;p46"/>
          <p:cNvSpPr txBox="1"/>
          <p:nvPr>
            <p:ph idx="9" type="subTitle"/>
          </p:nvPr>
        </p:nvSpPr>
        <p:spPr>
          <a:xfrm>
            <a:off x="3986175" y="1894400"/>
            <a:ext cx="3858900" cy="45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Describing Waterfall Model</a:t>
            </a:r>
            <a:endParaRPr/>
          </a:p>
        </p:txBody>
      </p:sp>
      <p:sp>
        <p:nvSpPr>
          <p:cNvPr id="450" name="Google Shape;450;p46"/>
          <p:cNvSpPr txBox="1"/>
          <p:nvPr>
            <p:ph idx="13" type="subTitle"/>
          </p:nvPr>
        </p:nvSpPr>
        <p:spPr>
          <a:xfrm>
            <a:off x="3986175" y="2586450"/>
            <a:ext cx="3858900" cy="45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Waterfall or Agile Approach? </a:t>
            </a:r>
            <a:endParaRPr/>
          </a:p>
        </p:txBody>
      </p:sp>
      <p:sp>
        <p:nvSpPr>
          <p:cNvPr id="451" name="Google Shape;451;p46"/>
          <p:cNvSpPr txBox="1"/>
          <p:nvPr>
            <p:ph type="title"/>
          </p:nvPr>
        </p:nvSpPr>
        <p:spPr>
          <a:xfrm>
            <a:off x="228600" y="256925"/>
            <a:ext cx="29262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Agenda</a:t>
            </a:r>
            <a:endParaRPr/>
          </a:p>
        </p:txBody>
      </p:sp>
      <p:sp>
        <p:nvSpPr>
          <p:cNvPr id="452" name="Google Shape;452;p46"/>
          <p:cNvSpPr txBox="1"/>
          <p:nvPr>
            <p:ph idx="16" type="subTitle"/>
          </p:nvPr>
        </p:nvSpPr>
        <p:spPr>
          <a:xfrm>
            <a:off x="7851925" y="510300"/>
            <a:ext cx="1063200" cy="45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Slide 03</a:t>
            </a:r>
            <a:endParaRPr/>
          </a:p>
        </p:txBody>
      </p:sp>
      <p:sp>
        <p:nvSpPr>
          <p:cNvPr id="453" name="Google Shape;453;p46"/>
          <p:cNvSpPr txBox="1"/>
          <p:nvPr>
            <p:ph idx="17" type="subTitle"/>
          </p:nvPr>
        </p:nvSpPr>
        <p:spPr>
          <a:xfrm>
            <a:off x="7851925" y="1202350"/>
            <a:ext cx="1063200" cy="45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Slide 06</a:t>
            </a:r>
            <a:endParaRPr/>
          </a:p>
        </p:txBody>
      </p:sp>
      <p:sp>
        <p:nvSpPr>
          <p:cNvPr id="454" name="Google Shape;454;p46"/>
          <p:cNvSpPr txBox="1"/>
          <p:nvPr>
            <p:ph idx="18" type="subTitle"/>
          </p:nvPr>
        </p:nvSpPr>
        <p:spPr>
          <a:xfrm>
            <a:off x="7851925" y="1894400"/>
            <a:ext cx="1063200" cy="45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Slide 08</a:t>
            </a:r>
            <a:endParaRPr/>
          </a:p>
        </p:txBody>
      </p:sp>
      <p:sp>
        <p:nvSpPr>
          <p:cNvPr id="455" name="Google Shape;455;p46"/>
          <p:cNvSpPr txBox="1"/>
          <p:nvPr>
            <p:ph idx="19" type="subTitle"/>
          </p:nvPr>
        </p:nvSpPr>
        <p:spPr>
          <a:xfrm>
            <a:off x="7851925" y="2586450"/>
            <a:ext cx="1063200" cy="45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Slide 11</a:t>
            </a:r>
            <a:endParaRPr/>
          </a:p>
        </p:txBody>
      </p:sp>
      <p:sp>
        <p:nvSpPr>
          <p:cNvPr id="456" name="Google Shape;456;p46"/>
          <p:cNvSpPr/>
          <p:nvPr/>
        </p:nvSpPr>
        <p:spPr>
          <a:xfrm rot="188826">
            <a:off x="319974" y="856283"/>
            <a:ext cx="1440087" cy="45350"/>
          </a:xfrm>
          <a:custGeom>
            <a:rect b="b" l="l" r="r" t="t"/>
            <a:pathLst>
              <a:path extrusionOk="0" h="1814" w="57603">
                <a:moveTo>
                  <a:pt x="0" y="1814"/>
                </a:moveTo>
                <a:cubicBezTo>
                  <a:pt x="19211" y="1814"/>
                  <a:pt x="38392" y="0"/>
                  <a:pt x="57603" y="0"/>
                </a:cubicBezTo>
              </a:path>
            </a:pathLst>
          </a:custGeom>
          <a:noFill/>
          <a:ln cap="flat" cmpd="sng" w="19050">
            <a:solidFill>
              <a:schemeClr val="lt2"/>
            </a:solidFill>
            <a:prstDash val="solid"/>
            <a:round/>
            <a:headEnd len="med" w="med" type="none"/>
            <a:tailEnd len="med" w="med" type="none"/>
          </a:ln>
        </p:spPr>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47"/>
          <p:cNvSpPr txBox="1"/>
          <p:nvPr>
            <p:ph type="title"/>
          </p:nvPr>
        </p:nvSpPr>
        <p:spPr>
          <a:xfrm>
            <a:off x="228600" y="256925"/>
            <a:ext cx="57072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Agile Roles</a:t>
            </a:r>
            <a:endParaRPr/>
          </a:p>
        </p:txBody>
      </p:sp>
      <p:sp>
        <p:nvSpPr>
          <p:cNvPr id="462" name="Google Shape;462;p47"/>
          <p:cNvSpPr txBox="1"/>
          <p:nvPr>
            <p:ph idx="1" type="body"/>
          </p:nvPr>
        </p:nvSpPr>
        <p:spPr>
          <a:xfrm>
            <a:off x="228600" y="1637275"/>
            <a:ext cx="3351600" cy="14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Agile roles are essential for establishing </a:t>
            </a:r>
            <a:r>
              <a:rPr b="1" lang="en"/>
              <a:t>clear responsibilities, fostering collaboration, </a:t>
            </a:r>
            <a:r>
              <a:rPr lang="en"/>
              <a:t>and </a:t>
            </a:r>
            <a:r>
              <a:rPr b="1" lang="en"/>
              <a:t>ensuring alignment with project goals</a:t>
            </a:r>
            <a:r>
              <a:rPr lang="en"/>
              <a:t>. This structure enables teams to adapt quickly, maintain accountability, and consistently deliver value, driving overall efficiency and success.</a:t>
            </a:r>
            <a:endParaRPr/>
          </a:p>
        </p:txBody>
      </p:sp>
      <p:grpSp>
        <p:nvGrpSpPr>
          <p:cNvPr id="463" name="Google Shape;463;p47"/>
          <p:cNvGrpSpPr/>
          <p:nvPr/>
        </p:nvGrpSpPr>
        <p:grpSpPr>
          <a:xfrm>
            <a:off x="2351665" y="602040"/>
            <a:ext cx="1605959" cy="270489"/>
            <a:chOff x="308528" y="1555007"/>
            <a:chExt cx="1986589" cy="270489"/>
          </a:xfrm>
        </p:grpSpPr>
        <p:sp>
          <p:nvSpPr>
            <p:cNvPr id="464" name="Google Shape;464;p47"/>
            <p:cNvSpPr/>
            <p:nvPr/>
          </p:nvSpPr>
          <p:spPr>
            <a:xfrm rot="231862">
              <a:off x="310484" y="1675966"/>
              <a:ext cx="1353607" cy="104034"/>
            </a:xfrm>
            <a:custGeom>
              <a:rect b="b" l="l" r="r" t="t"/>
              <a:pathLst>
                <a:path extrusionOk="0" fill="none" h="5168" w="255178">
                  <a:moveTo>
                    <a:pt x="1" y="5167"/>
                  </a:moveTo>
                  <a:cubicBezTo>
                    <a:pt x="47965" y="3860"/>
                    <a:pt x="74459" y="3041"/>
                    <a:pt x="122690" y="2112"/>
                  </a:cubicBezTo>
                  <a:cubicBezTo>
                    <a:pt x="232022" y="1"/>
                    <a:pt x="143876" y="2033"/>
                    <a:pt x="255177" y="253"/>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465" name="Google Shape;465;p47"/>
            <p:cNvSpPr/>
            <p:nvPr/>
          </p:nvSpPr>
          <p:spPr>
            <a:xfrm rot="231569">
              <a:off x="313022" y="1621554"/>
              <a:ext cx="1980846" cy="104060"/>
            </a:xfrm>
            <a:custGeom>
              <a:rect b="b" l="l" r="r" t="t"/>
              <a:pathLst>
                <a:path extrusionOk="0" fill="none" h="5168" w="255178">
                  <a:moveTo>
                    <a:pt x="1" y="5167"/>
                  </a:moveTo>
                  <a:cubicBezTo>
                    <a:pt x="47965" y="3860"/>
                    <a:pt x="74459" y="3041"/>
                    <a:pt x="122690" y="2112"/>
                  </a:cubicBezTo>
                  <a:cubicBezTo>
                    <a:pt x="232022" y="1"/>
                    <a:pt x="143876" y="2033"/>
                    <a:pt x="255177" y="253"/>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grpSp>
      <p:sp>
        <p:nvSpPr>
          <p:cNvPr id="466" name="Google Shape;466;p47"/>
          <p:cNvSpPr txBox="1"/>
          <p:nvPr>
            <p:ph idx="2" type="subTitle"/>
          </p:nvPr>
        </p:nvSpPr>
        <p:spPr>
          <a:xfrm>
            <a:off x="228600" y="4800275"/>
            <a:ext cx="13866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BMC Software, 2025</a:t>
            </a:r>
            <a:endParaRPr/>
          </a:p>
        </p:txBody>
      </p:sp>
      <p:pic>
        <p:nvPicPr>
          <p:cNvPr id="467" name="Google Shape;467;p47"/>
          <p:cNvPicPr preferRelativeResize="0"/>
          <p:nvPr/>
        </p:nvPicPr>
        <p:blipFill rotWithShape="1">
          <a:blip r:embed="rId3">
            <a:alphaModFix/>
          </a:blip>
          <a:srcRect b="9181" l="0" r="0" t="0"/>
          <a:stretch/>
        </p:blipFill>
        <p:spPr>
          <a:xfrm>
            <a:off x="3863225" y="1377650"/>
            <a:ext cx="4831000" cy="2766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48"/>
          <p:cNvSpPr/>
          <p:nvPr/>
        </p:nvSpPr>
        <p:spPr>
          <a:xfrm>
            <a:off x="228625" y="2785075"/>
            <a:ext cx="2830800" cy="1320900"/>
          </a:xfrm>
          <a:prstGeom prst="round2SameRect">
            <a:avLst>
              <a:gd fmla="val 0" name="adj1"/>
              <a:gd fmla="val 1421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473" name="Google Shape;473;p48"/>
          <p:cNvSpPr/>
          <p:nvPr/>
        </p:nvSpPr>
        <p:spPr>
          <a:xfrm>
            <a:off x="228600" y="2568175"/>
            <a:ext cx="2830800" cy="400200"/>
          </a:xfrm>
          <a:prstGeom prst="roundRect">
            <a:avLst>
              <a:gd fmla="val 50000" name="adj"/>
            </a:avLst>
          </a:prstGeom>
          <a:solidFill>
            <a:schemeClr val="lt2"/>
          </a:solidFill>
          <a:ln>
            <a:noFill/>
          </a:ln>
        </p:spPr>
        <p:txBody>
          <a:bodyPr anchorCtr="0" anchor="ctr" bIns="91425" lIns="274300" spcFirstLastPara="1" rIns="274300" wrap="square" tIns="91425">
            <a:noAutofit/>
          </a:bodyPr>
          <a:lstStyle/>
          <a:p>
            <a:pPr indent="0" lvl="0" marL="0" rtl="0" algn="l">
              <a:spcBef>
                <a:spcPts val="0"/>
              </a:spcBef>
              <a:spcAft>
                <a:spcPts val="0"/>
              </a:spcAft>
              <a:buNone/>
            </a:pPr>
            <a:r>
              <a:t/>
            </a:r>
            <a:endParaRPr b="1" sz="1000">
              <a:solidFill>
                <a:schemeClr val="dk2"/>
              </a:solidFill>
              <a:latin typeface="Nunito Sans"/>
              <a:ea typeface="Nunito Sans"/>
              <a:cs typeface="Nunito Sans"/>
              <a:sym typeface="Nunito Sans"/>
            </a:endParaRPr>
          </a:p>
        </p:txBody>
      </p:sp>
      <p:sp>
        <p:nvSpPr>
          <p:cNvPr id="474" name="Google Shape;474;p48"/>
          <p:cNvSpPr/>
          <p:nvPr/>
        </p:nvSpPr>
        <p:spPr>
          <a:xfrm>
            <a:off x="6084625" y="2785075"/>
            <a:ext cx="2830800" cy="1320900"/>
          </a:xfrm>
          <a:prstGeom prst="round2SameRect">
            <a:avLst>
              <a:gd fmla="val 0" name="adj1"/>
              <a:gd fmla="val 1421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475" name="Google Shape;475;p48"/>
          <p:cNvSpPr/>
          <p:nvPr/>
        </p:nvSpPr>
        <p:spPr>
          <a:xfrm>
            <a:off x="6084600" y="2568175"/>
            <a:ext cx="2830800" cy="400200"/>
          </a:xfrm>
          <a:prstGeom prst="roundRect">
            <a:avLst>
              <a:gd fmla="val 50000" name="adj"/>
            </a:avLst>
          </a:prstGeom>
          <a:solidFill>
            <a:schemeClr val="lt2"/>
          </a:solidFill>
          <a:ln>
            <a:noFill/>
          </a:ln>
        </p:spPr>
        <p:txBody>
          <a:bodyPr anchorCtr="0" anchor="ctr" bIns="91425" lIns="274300" spcFirstLastPara="1" rIns="274300" wrap="square" tIns="91425">
            <a:noAutofit/>
          </a:bodyPr>
          <a:lstStyle/>
          <a:p>
            <a:pPr indent="0" lvl="0" marL="0" rtl="0" algn="l">
              <a:spcBef>
                <a:spcPts val="0"/>
              </a:spcBef>
              <a:spcAft>
                <a:spcPts val="0"/>
              </a:spcAft>
              <a:buNone/>
            </a:pPr>
            <a:r>
              <a:t/>
            </a:r>
            <a:endParaRPr b="1" sz="1000">
              <a:solidFill>
                <a:schemeClr val="dk2"/>
              </a:solidFill>
              <a:latin typeface="Nunito Sans"/>
              <a:ea typeface="Nunito Sans"/>
              <a:cs typeface="Nunito Sans"/>
              <a:sym typeface="Nunito Sans"/>
            </a:endParaRPr>
          </a:p>
        </p:txBody>
      </p:sp>
      <p:sp>
        <p:nvSpPr>
          <p:cNvPr id="476" name="Google Shape;476;p48"/>
          <p:cNvSpPr/>
          <p:nvPr/>
        </p:nvSpPr>
        <p:spPr>
          <a:xfrm>
            <a:off x="3158675" y="2785075"/>
            <a:ext cx="2830800" cy="1320900"/>
          </a:xfrm>
          <a:prstGeom prst="round2SameRect">
            <a:avLst>
              <a:gd fmla="val 0" name="adj1"/>
              <a:gd fmla="val 1421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477" name="Google Shape;477;p48"/>
          <p:cNvSpPr/>
          <p:nvPr/>
        </p:nvSpPr>
        <p:spPr>
          <a:xfrm>
            <a:off x="3158650" y="2568175"/>
            <a:ext cx="2830800" cy="400200"/>
          </a:xfrm>
          <a:prstGeom prst="roundRect">
            <a:avLst>
              <a:gd fmla="val 50000" name="adj"/>
            </a:avLst>
          </a:prstGeom>
          <a:solidFill>
            <a:schemeClr val="lt2"/>
          </a:solidFill>
          <a:ln>
            <a:noFill/>
          </a:ln>
        </p:spPr>
        <p:txBody>
          <a:bodyPr anchorCtr="0" anchor="ctr" bIns="91425" lIns="274300" spcFirstLastPara="1" rIns="274300" wrap="square" tIns="91425">
            <a:noAutofit/>
          </a:bodyPr>
          <a:lstStyle/>
          <a:p>
            <a:pPr indent="0" lvl="0" marL="0" rtl="0" algn="l">
              <a:spcBef>
                <a:spcPts val="0"/>
              </a:spcBef>
              <a:spcAft>
                <a:spcPts val="0"/>
              </a:spcAft>
              <a:buNone/>
            </a:pPr>
            <a:r>
              <a:t/>
            </a:r>
            <a:endParaRPr b="1" sz="1000">
              <a:solidFill>
                <a:schemeClr val="dk2"/>
              </a:solidFill>
              <a:latin typeface="Nunito Sans"/>
              <a:ea typeface="Nunito Sans"/>
              <a:cs typeface="Nunito Sans"/>
              <a:sym typeface="Nunito Sans"/>
            </a:endParaRPr>
          </a:p>
        </p:txBody>
      </p:sp>
      <p:sp>
        <p:nvSpPr>
          <p:cNvPr id="478" name="Google Shape;478;p48"/>
          <p:cNvSpPr txBox="1"/>
          <p:nvPr>
            <p:ph idx="1" type="subTitle"/>
          </p:nvPr>
        </p:nvSpPr>
        <p:spPr>
          <a:xfrm>
            <a:off x="228600" y="2568175"/>
            <a:ext cx="2834700" cy="400200"/>
          </a:xfrm>
          <a:prstGeom prst="rect">
            <a:avLst/>
          </a:prstGeom>
        </p:spPr>
        <p:txBody>
          <a:bodyPr anchorCtr="0" anchor="ctr" bIns="0" lIns="274300" spcFirstLastPara="1" rIns="274300" wrap="square" tIns="0">
            <a:noAutofit/>
          </a:bodyPr>
          <a:lstStyle/>
          <a:p>
            <a:pPr indent="0" lvl="0" marL="0" rtl="0" algn="l">
              <a:spcBef>
                <a:spcPts val="0"/>
              </a:spcBef>
              <a:spcAft>
                <a:spcPts val="0"/>
              </a:spcAft>
              <a:buNone/>
            </a:pPr>
            <a:r>
              <a:rPr lang="en"/>
              <a:t>Product Owner</a:t>
            </a:r>
            <a:endParaRPr/>
          </a:p>
        </p:txBody>
      </p:sp>
      <p:sp>
        <p:nvSpPr>
          <p:cNvPr id="479" name="Google Shape;479;p48"/>
          <p:cNvSpPr txBox="1"/>
          <p:nvPr>
            <p:ph idx="2" type="subTitle"/>
          </p:nvPr>
        </p:nvSpPr>
        <p:spPr>
          <a:xfrm>
            <a:off x="3156613" y="2568175"/>
            <a:ext cx="2834700" cy="400200"/>
          </a:xfrm>
          <a:prstGeom prst="rect">
            <a:avLst/>
          </a:prstGeom>
        </p:spPr>
        <p:txBody>
          <a:bodyPr anchorCtr="0" anchor="ctr" bIns="0" lIns="274300" spcFirstLastPara="1" rIns="274300" wrap="square" tIns="0">
            <a:noAutofit/>
          </a:bodyPr>
          <a:lstStyle/>
          <a:p>
            <a:pPr indent="0" lvl="0" marL="0" rtl="0" algn="l">
              <a:spcBef>
                <a:spcPts val="0"/>
              </a:spcBef>
              <a:spcAft>
                <a:spcPts val="0"/>
              </a:spcAft>
              <a:buNone/>
            </a:pPr>
            <a:r>
              <a:rPr lang="en"/>
              <a:t>Scrum Master	</a:t>
            </a:r>
            <a:endParaRPr/>
          </a:p>
        </p:txBody>
      </p:sp>
      <p:sp>
        <p:nvSpPr>
          <p:cNvPr id="480" name="Google Shape;480;p48"/>
          <p:cNvSpPr txBox="1"/>
          <p:nvPr>
            <p:ph idx="3" type="subTitle"/>
          </p:nvPr>
        </p:nvSpPr>
        <p:spPr>
          <a:xfrm>
            <a:off x="6084638" y="2568175"/>
            <a:ext cx="2834700" cy="400200"/>
          </a:xfrm>
          <a:prstGeom prst="rect">
            <a:avLst/>
          </a:prstGeom>
        </p:spPr>
        <p:txBody>
          <a:bodyPr anchorCtr="0" anchor="ctr" bIns="0" lIns="274300" spcFirstLastPara="1" rIns="274300" wrap="square" tIns="0">
            <a:noAutofit/>
          </a:bodyPr>
          <a:lstStyle/>
          <a:p>
            <a:pPr indent="0" lvl="0" marL="0" rtl="0" algn="l">
              <a:spcBef>
                <a:spcPts val="0"/>
              </a:spcBef>
              <a:spcAft>
                <a:spcPts val="0"/>
              </a:spcAft>
              <a:buNone/>
            </a:pPr>
            <a:r>
              <a:rPr lang="en"/>
              <a:t>Developers</a:t>
            </a:r>
            <a:endParaRPr/>
          </a:p>
        </p:txBody>
      </p:sp>
      <p:sp>
        <p:nvSpPr>
          <p:cNvPr id="481" name="Google Shape;481;p48"/>
          <p:cNvSpPr txBox="1"/>
          <p:nvPr>
            <p:ph idx="4" type="body"/>
          </p:nvPr>
        </p:nvSpPr>
        <p:spPr>
          <a:xfrm>
            <a:off x="228600" y="3102248"/>
            <a:ext cx="2834700" cy="722100"/>
          </a:xfrm>
          <a:prstGeom prst="rect">
            <a:avLst/>
          </a:prstGeom>
        </p:spPr>
        <p:txBody>
          <a:bodyPr anchorCtr="0" anchor="t" bIns="91425" lIns="274300" spcFirstLastPara="1" rIns="274300" wrap="square" tIns="91425">
            <a:noAutofit/>
          </a:bodyPr>
          <a:lstStyle/>
          <a:p>
            <a:pPr indent="0" lvl="0" marL="0" rtl="0" algn="l">
              <a:spcBef>
                <a:spcPts val="0"/>
              </a:spcBef>
              <a:spcAft>
                <a:spcPts val="0"/>
              </a:spcAft>
              <a:buNone/>
            </a:pPr>
            <a:r>
              <a:rPr lang="en"/>
              <a:t>Responsible for maintaining and prioritizing the Product Backlog based on client needs</a:t>
            </a:r>
            <a:endParaRPr/>
          </a:p>
          <a:p>
            <a:pPr indent="0" lvl="0" marL="0" rtl="0" algn="l">
              <a:spcBef>
                <a:spcPts val="0"/>
              </a:spcBef>
              <a:spcAft>
                <a:spcPts val="0"/>
              </a:spcAft>
              <a:buNone/>
            </a:pPr>
            <a:r>
              <a:t/>
            </a:r>
            <a:endParaRPr/>
          </a:p>
        </p:txBody>
      </p:sp>
      <p:sp>
        <p:nvSpPr>
          <p:cNvPr id="482" name="Google Shape;482;p48"/>
          <p:cNvSpPr txBox="1"/>
          <p:nvPr>
            <p:ph idx="5" type="body"/>
          </p:nvPr>
        </p:nvSpPr>
        <p:spPr>
          <a:xfrm>
            <a:off x="3156613" y="3102248"/>
            <a:ext cx="2834700" cy="722100"/>
          </a:xfrm>
          <a:prstGeom prst="rect">
            <a:avLst/>
          </a:prstGeom>
        </p:spPr>
        <p:txBody>
          <a:bodyPr anchorCtr="0" anchor="t" bIns="91425" lIns="274300" spcFirstLastPara="1" rIns="274300" wrap="square" tIns="91425">
            <a:noAutofit/>
          </a:bodyPr>
          <a:lstStyle/>
          <a:p>
            <a:pPr indent="0" lvl="0" marL="0" rtl="0" algn="l">
              <a:spcBef>
                <a:spcPts val="0"/>
              </a:spcBef>
              <a:spcAft>
                <a:spcPts val="0"/>
              </a:spcAft>
              <a:buNone/>
            </a:pPr>
            <a:r>
              <a:rPr lang="en"/>
              <a:t>Facilitates communication, supports the team, and ensures the Scrum framework is followed.</a:t>
            </a:r>
            <a:endParaRPr/>
          </a:p>
          <a:p>
            <a:pPr indent="0" lvl="0" marL="0" rtl="0" algn="l">
              <a:spcBef>
                <a:spcPts val="0"/>
              </a:spcBef>
              <a:spcAft>
                <a:spcPts val="0"/>
              </a:spcAft>
              <a:buNone/>
            </a:pPr>
            <a:r>
              <a:t/>
            </a:r>
            <a:endParaRPr/>
          </a:p>
        </p:txBody>
      </p:sp>
      <p:sp>
        <p:nvSpPr>
          <p:cNvPr id="483" name="Google Shape;483;p48"/>
          <p:cNvSpPr txBox="1"/>
          <p:nvPr>
            <p:ph idx="6" type="body"/>
          </p:nvPr>
        </p:nvSpPr>
        <p:spPr>
          <a:xfrm>
            <a:off x="6084638" y="3102248"/>
            <a:ext cx="2834700" cy="722100"/>
          </a:xfrm>
          <a:prstGeom prst="rect">
            <a:avLst/>
          </a:prstGeom>
        </p:spPr>
        <p:txBody>
          <a:bodyPr anchorCtr="0" anchor="t" bIns="91425" lIns="274300" spcFirstLastPara="1" rIns="274300" wrap="square" tIns="91425">
            <a:noAutofit/>
          </a:bodyPr>
          <a:lstStyle/>
          <a:p>
            <a:pPr indent="0" lvl="0" marL="0" rtl="0" algn="l">
              <a:spcBef>
                <a:spcPts val="0"/>
              </a:spcBef>
              <a:spcAft>
                <a:spcPts val="0"/>
              </a:spcAft>
              <a:buNone/>
            </a:pPr>
            <a:r>
              <a:rPr lang="en"/>
              <a:t>Responsible for designing, coding, testing, and delivering the website.</a:t>
            </a:r>
            <a:endParaRPr/>
          </a:p>
          <a:p>
            <a:pPr indent="0" lvl="0" marL="0" rtl="0" algn="l">
              <a:spcBef>
                <a:spcPts val="0"/>
              </a:spcBef>
              <a:spcAft>
                <a:spcPts val="0"/>
              </a:spcAft>
              <a:buNone/>
            </a:pPr>
            <a:r>
              <a:t/>
            </a:r>
            <a:endParaRPr/>
          </a:p>
        </p:txBody>
      </p:sp>
      <p:sp>
        <p:nvSpPr>
          <p:cNvPr id="484" name="Google Shape;484;p48"/>
          <p:cNvSpPr txBox="1"/>
          <p:nvPr>
            <p:ph type="title"/>
          </p:nvPr>
        </p:nvSpPr>
        <p:spPr>
          <a:xfrm>
            <a:off x="228600" y="256925"/>
            <a:ext cx="57072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Agile Roles</a:t>
            </a:r>
            <a:endParaRPr/>
          </a:p>
        </p:txBody>
      </p:sp>
      <p:grpSp>
        <p:nvGrpSpPr>
          <p:cNvPr id="485" name="Google Shape;485;p48"/>
          <p:cNvGrpSpPr/>
          <p:nvPr/>
        </p:nvGrpSpPr>
        <p:grpSpPr>
          <a:xfrm>
            <a:off x="7510402" y="1463468"/>
            <a:ext cx="791090" cy="860886"/>
            <a:chOff x="6219513" y="1474206"/>
            <a:chExt cx="890968" cy="969576"/>
          </a:xfrm>
        </p:grpSpPr>
        <p:sp>
          <p:nvSpPr>
            <p:cNvPr id="486" name="Google Shape;486;p48"/>
            <p:cNvSpPr/>
            <p:nvPr/>
          </p:nvSpPr>
          <p:spPr>
            <a:xfrm rot="7601881">
              <a:off x="6246394" y="1711809"/>
              <a:ext cx="837204" cy="487227"/>
            </a:xfrm>
            <a:custGeom>
              <a:rect b="b" l="l" r="r" t="t"/>
              <a:pathLst>
                <a:path extrusionOk="0" h="19489" w="33488">
                  <a:moveTo>
                    <a:pt x="0" y="5480"/>
                  </a:moveTo>
                  <a:cubicBezTo>
                    <a:pt x="4083" y="3995"/>
                    <a:pt x="8956" y="3778"/>
                    <a:pt x="13034" y="5280"/>
                  </a:cubicBezTo>
                  <a:cubicBezTo>
                    <a:pt x="17705" y="7000"/>
                    <a:pt x="22916" y="16554"/>
                    <a:pt x="18649" y="19116"/>
                  </a:cubicBezTo>
                  <a:cubicBezTo>
                    <a:pt x="14717" y="21477"/>
                    <a:pt x="11737" y="9928"/>
                    <a:pt x="14237" y="6082"/>
                  </a:cubicBezTo>
                  <a:cubicBezTo>
                    <a:pt x="17901" y="445"/>
                    <a:pt x="26769" y="-175"/>
                    <a:pt x="33488" y="66"/>
                  </a:cubicBezTo>
                </a:path>
              </a:pathLst>
            </a:custGeom>
            <a:noFill/>
            <a:ln cap="flat" cmpd="sng" w="9525">
              <a:solidFill>
                <a:schemeClr val="dk1"/>
              </a:solidFill>
              <a:prstDash val="solid"/>
              <a:round/>
              <a:headEnd len="med" w="med" type="none"/>
              <a:tailEnd len="med" w="med" type="none"/>
            </a:ln>
          </p:spPr>
        </p:sp>
        <p:sp>
          <p:nvSpPr>
            <p:cNvPr id="487" name="Google Shape;487;p48"/>
            <p:cNvSpPr/>
            <p:nvPr/>
          </p:nvSpPr>
          <p:spPr>
            <a:xfrm>
              <a:off x="6564073" y="2301803"/>
              <a:ext cx="35119" cy="141979"/>
            </a:xfrm>
            <a:custGeom>
              <a:rect b="b" l="l" r="r" t="t"/>
              <a:pathLst>
                <a:path extrusionOk="0" h="8134" w="2012">
                  <a:moveTo>
                    <a:pt x="0" y="0"/>
                  </a:moveTo>
                  <a:cubicBezTo>
                    <a:pt x="763" y="2664"/>
                    <a:pt x="2740" y="5561"/>
                    <a:pt x="1713" y="8134"/>
                  </a:cubicBezTo>
                </a:path>
              </a:pathLst>
            </a:custGeom>
            <a:noFill/>
            <a:ln cap="flat" cmpd="sng" w="9525">
              <a:solidFill>
                <a:schemeClr val="dk1"/>
              </a:solidFill>
              <a:prstDash val="solid"/>
              <a:round/>
              <a:headEnd len="med" w="med" type="none"/>
              <a:tailEnd len="med" w="med" type="none"/>
            </a:ln>
          </p:spPr>
        </p:sp>
        <p:sp>
          <p:nvSpPr>
            <p:cNvPr id="488" name="Google Shape;488;p48"/>
            <p:cNvSpPr/>
            <p:nvPr/>
          </p:nvSpPr>
          <p:spPr>
            <a:xfrm>
              <a:off x="6593941" y="2423774"/>
              <a:ext cx="144475" cy="17438"/>
            </a:xfrm>
            <a:custGeom>
              <a:rect b="b" l="l" r="r" t="t"/>
              <a:pathLst>
                <a:path extrusionOk="0" h="999" w="8277">
                  <a:moveTo>
                    <a:pt x="0" y="999"/>
                  </a:moveTo>
                  <a:cubicBezTo>
                    <a:pt x="2696" y="326"/>
                    <a:pt x="5498" y="0"/>
                    <a:pt x="8277" y="0"/>
                  </a:cubicBezTo>
                </a:path>
              </a:pathLst>
            </a:custGeom>
            <a:noFill/>
            <a:ln cap="flat" cmpd="sng" w="9525">
              <a:solidFill>
                <a:schemeClr val="dk1"/>
              </a:solidFill>
              <a:prstDash val="solid"/>
              <a:round/>
              <a:headEnd len="med" w="med" type="none"/>
              <a:tailEnd len="med" w="med" type="none"/>
            </a:ln>
          </p:spPr>
        </p:sp>
      </p:grpSp>
      <p:sp>
        <p:nvSpPr>
          <p:cNvPr id="489" name="Google Shape;489;p48"/>
          <p:cNvSpPr txBox="1"/>
          <p:nvPr>
            <p:ph idx="7" type="subTitle"/>
          </p:nvPr>
        </p:nvSpPr>
        <p:spPr>
          <a:xfrm>
            <a:off x="228600" y="4800275"/>
            <a:ext cx="16359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BMC Software, 2025 </a:t>
            </a:r>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49"/>
          <p:cNvSpPr/>
          <p:nvPr/>
        </p:nvSpPr>
        <p:spPr>
          <a:xfrm>
            <a:off x="228625" y="2785075"/>
            <a:ext cx="2830800" cy="1320900"/>
          </a:xfrm>
          <a:prstGeom prst="round2SameRect">
            <a:avLst>
              <a:gd fmla="val 0" name="adj1"/>
              <a:gd fmla="val 1421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495" name="Google Shape;495;p49"/>
          <p:cNvSpPr/>
          <p:nvPr/>
        </p:nvSpPr>
        <p:spPr>
          <a:xfrm>
            <a:off x="228600" y="2568175"/>
            <a:ext cx="2830800" cy="400200"/>
          </a:xfrm>
          <a:prstGeom prst="roundRect">
            <a:avLst>
              <a:gd fmla="val 50000" name="adj"/>
            </a:avLst>
          </a:prstGeom>
          <a:solidFill>
            <a:schemeClr val="lt2"/>
          </a:solidFill>
          <a:ln>
            <a:noFill/>
          </a:ln>
        </p:spPr>
        <p:txBody>
          <a:bodyPr anchorCtr="0" anchor="ctr" bIns="91425" lIns="274300" spcFirstLastPara="1" rIns="274300" wrap="square" tIns="91425">
            <a:noAutofit/>
          </a:bodyPr>
          <a:lstStyle/>
          <a:p>
            <a:pPr indent="0" lvl="0" marL="0" rtl="0" algn="l">
              <a:spcBef>
                <a:spcPts val="0"/>
              </a:spcBef>
              <a:spcAft>
                <a:spcPts val="0"/>
              </a:spcAft>
              <a:buNone/>
            </a:pPr>
            <a:r>
              <a:t/>
            </a:r>
            <a:endParaRPr b="1" sz="1000">
              <a:solidFill>
                <a:schemeClr val="dk2"/>
              </a:solidFill>
              <a:latin typeface="Nunito Sans"/>
              <a:ea typeface="Nunito Sans"/>
              <a:cs typeface="Nunito Sans"/>
              <a:sym typeface="Nunito Sans"/>
            </a:endParaRPr>
          </a:p>
        </p:txBody>
      </p:sp>
      <p:sp>
        <p:nvSpPr>
          <p:cNvPr id="496" name="Google Shape;496;p49"/>
          <p:cNvSpPr/>
          <p:nvPr/>
        </p:nvSpPr>
        <p:spPr>
          <a:xfrm>
            <a:off x="6084625" y="2785075"/>
            <a:ext cx="2830800" cy="1320900"/>
          </a:xfrm>
          <a:prstGeom prst="round2SameRect">
            <a:avLst>
              <a:gd fmla="val 0" name="adj1"/>
              <a:gd fmla="val 1421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497" name="Google Shape;497;p49"/>
          <p:cNvSpPr/>
          <p:nvPr/>
        </p:nvSpPr>
        <p:spPr>
          <a:xfrm>
            <a:off x="6084600" y="2568175"/>
            <a:ext cx="2830800" cy="400200"/>
          </a:xfrm>
          <a:prstGeom prst="roundRect">
            <a:avLst>
              <a:gd fmla="val 50000" name="adj"/>
            </a:avLst>
          </a:prstGeom>
          <a:solidFill>
            <a:schemeClr val="lt2"/>
          </a:solidFill>
          <a:ln>
            <a:noFill/>
          </a:ln>
        </p:spPr>
        <p:txBody>
          <a:bodyPr anchorCtr="0" anchor="ctr" bIns="91425" lIns="274300" spcFirstLastPara="1" rIns="274300" wrap="square" tIns="91425">
            <a:noAutofit/>
          </a:bodyPr>
          <a:lstStyle/>
          <a:p>
            <a:pPr indent="0" lvl="0" marL="0" rtl="0" algn="l">
              <a:spcBef>
                <a:spcPts val="0"/>
              </a:spcBef>
              <a:spcAft>
                <a:spcPts val="0"/>
              </a:spcAft>
              <a:buNone/>
            </a:pPr>
            <a:r>
              <a:t/>
            </a:r>
            <a:endParaRPr b="1" sz="1000">
              <a:solidFill>
                <a:schemeClr val="dk2"/>
              </a:solidFill>
              <a:latin typeface="Nunito Sans"/>
              <a:ea typeface="Nunito Sans"/>
              <a:cs typeface="Nunito Sans"/>
              <a:sym typeface="Nunito Sans"/>
            </a:endParaRPr>
          </a:p>
        </p:txBody>
      </p:sp>
      <p:sp>
        <p:nvSpPr>
          <p:cNvPr id="498" name="Google Shape;498;p49"/>
          <p:cNvSpPr/>
          <p:nvPr/>
        </p:nvSpPr>
        <p:spPr>
          <a:xfrm>
            <a:off x="3158675" y="2785075"/>
            <a:ext cx="2830800" cy="1320900"/>
          </a:xfrm>
          <a:prstGeom prst="round2SameRect">
            <a:avLst>
              <a:gd fmla="val 0" name="adj1"/>
              <a:gd fmla="val 1421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499" name="Google Shape;499;p49"/>
          <p:cNvSpPr/>
          <p:nvPr/>
        </p:nvSpPr>
        <p:spPr>
          <a:xfrm>
            <a:off x="3158650" y="2568175"/>
            <a:ext cx="2830800" cy="400200"/>
          </a:xfrm>
          <a:prstGeom prst="roundRect">
            <a:avLst>
              <a:gd fmla="val 50000" name="adj"/>
            </a:avLst>
          </a:prstGeom>
          <a:solidFill>
            <a:schemeClr val="lt2"/>
          </a:solidFill>
          <a:ln>
            <a:noFill/>
          </a:ln>
        </p:spPr>
        <p:txBody>
          <a:bodyPr anchorCtr="0" anchor="ctr" bIns="91425" lIns="274300" spcFirstLastPara="1" rIns="274300" wrap="square" tIns="91425">
            <a:noAutofit/>
          </a:bodyPr>
          <a:lstStyle/>
          <a:p>
            <a:pPr indent="0" lvl="0" marL="0" rtl="0" algn="l">
              <a:spcBef>
                <a:spcPts val="0"/>
              </a:spcBef>
              <a:spcAft>
                <a:spcPts val="0"/>
              </a:spcAft>
              <a:buNone/>
            </a:pPr>
            <a:r>
              <a:t/>
            </a:r>
            <a:endParaRPr b="1" sz="1000">
              <a:solidFill>
                <a:schemeClr val="dk2"/>
              </a:solidFill>
              <a:latin typeface="Nunito Sans"/>
              <a:ea typeface="Nunito Sans"/>
              <a:cs typeface="Nunito Sans"/>
              <a:sym typeface="Nunito Sans"/>
            </a:endParaRPr>
          </a:p>
        </p:txBody>
      </p:sp>
      <p:sp>
        <p:nvSpPr>
          <p:cNvPr id="500" name="Google Shape;500;p49"/>
          <p:cNvSpPr txBox="1"/>
          <p:nvPr>
            <p:ph idx="1" type="subTitle"/>
          </p:nvPr>
        </p:nvSpPr>
        <p:spPr>
          <a:xfrm>
            <a:off x="228600" y="2568175"/>
            <a:ext cx="2834700" cy="400200"/>
          </a:xfrm>
          <a:prstGeom prst="rect">
            <a:avLst/>
          </a:prstGeom>
        </p:spPr>
        <p:txBody>
          <a:bodyPr anchorCtr="0" anchor="ctr" bIns="0" lIns="274300" spcFirstLastPara="1" rIns="274300" wrap="square" tIns="0">
            <a:noAutofit/>
          </a:bodyPr>
          <a:lstStyle/>
          <a:p>
            <a:pPr indent="0" lvl="0" marL="0" rtl="0" algn="l">
              <a:spcBef>
                <a:spcPts val="0"/>
              </a:spcBef>
              <a:spcAft>
                <a:spcPts val="0"/>
              </a:spcAft>
              <a:buNone/>
            </a:pPr>
            <a:r>
              <a:rPr lang="en"/>
              <a:t>Stakeholders</a:t>
            </a:r>
            <a:endParaRPr/>
          </a:p>
        </p:txBody>
      </p:sp>
      <p:sp>
        <p:nvSpPr>
          <p:cNvPr id="501" name="Google Shape;501;p49"/>
          <p:cNvSpPr txBox="1"/>
          <p:nvPr>
            <p:ph idx="2" type="subTitle"/>
          </p:nvPr>
        </p:nvSpPr>
        <p:spPr>
          <a:xfrm>
            <a:off x="3156613" y="2568175"/>
            <a:ext cx="2834700" cy="400200"/>
          </a:xfrm>
          <a:prstGeom prst="rect">
            <a:avLst/>
          </a:prstGeom>
        </p:spPr>
        <p:txBody>
          <a:bodyPr anchorCtr="0" anchor="ctr" bIns="0" lIns="274300" spcFirstLastPara="1" rIns="274300" wrap="square" tIns="0">
            <a:noAutofit/>
          </a:bodyPr>
          <a:lstStyle/>
          <a:p>
            <a:pPr indent="0" lvl="0" marL="0" rtl="0" algn="l">
              <a:spcBef>
                <a:spcPts val="0"/>
              </a:spcBef>
              <a:spcAft>
                <a:spcPts val="0"/>
              </a:spcAft>
              <a:buNone/>
            </a:pPr>
            <a:r>
              <a:rPr lang="en"/>
              <a:t>Project Managers</a:t>
            </a:r>
            <a:endParaRPr/>
          </a:p>
        </p:txBody>
      </p:sp>
      <p:sp>
        <p:nvSpPr>
          <p:cNvPr id="502" name="Google Shape;502;p49"/>
          <p:cNvSpPr txBox="1"/>
          <p:nvPr>
            <p:ph idx="3" type="subTitle"/>
          </p:nvPr>
        </p:nvSpPr>
        <p:spPr>
          <a:xfrm>
            <a:off x="6084638" y="2568175"/>
            <a:ext cx="2834700" cy="400200"/>
          </a:xfrm>
          <a:prstGeom prst="rect">
            <a:avLst/>
          </a:prstGeom>
        </p:spPr>
        <p:txBody>
          <a:bodyPr anchorCtr="0" anchor="ctr" bIns="0" lIns="274300" spcFirstLastPara="1" rIns="274300" wrap="square" tIns="0">
            <a:noAutofit/>
          </a:bodyPr>
          <a:lstStyle/>
          <a:p>
            <a:pPr indent="0" lvl="0" marL="0" rtl="0" algn="l">
              <a:spcBef>
                <a:spcPts val="0"/>
              </a:spcBef>
              <a:spcAft>
                <a:spcPts val="0"/>
              </a:spcAft>
              <a:buNone/>
            </a:pPr>
            <a:r>
              <a:rPr lang="en"/>
              <a:t>Additional Roles as needed</a:t>
            </a:r>
            <a:endParaRPr/>
          </a:p>
        </p:txBody>
      </p:sp>
      <p:sp>
        <p:nvSpPr>
          <p:cNvPr id="503" name="Google Shape;503;p49"/>
          <p:cNvSpPr txBox="1"/>
          <p:nvPr>
            <p:ph idx="4" type="body"/>
          </p:nvPr>
        </p:nvSpPr>
        <p:spPr>
          <a:xfrm>
            <a:off x="228600" y="3102248"/>
            <a:ext cx="2834700" cy="722100"/>
          </a:xfrm>
          <a:prstGeom prst="rect">
            <a:avLst/>
          </a:prstGeom>
        </p:spPr>
        <p:txBody>
          <a:bodyPr anchorCtr="0" anchor="t" bIns="91425" lIns="274300" spcFirstLastPara="1" rIns="274300" wrap="square" tIns="91425">
            <a:noAutofit/>
          </a:bodyPr>
          <a:lstStyle/>
          <a:p>
            <a:pPr indent="0" lvl="0" marL="0" rtl="0" algn="l">
              <a:spcBef>
                <a:spcPts val="0"/>
              </a:spcBef>
              <a:spcAft>
                <a:spcPts val="0"/>
              </a:spcAft>
              <a:buNone/>
            </a:pPr>
            <a:r>
              <a:rPr lang="en"/>
              <a:t>W</a:t>
            </a:r>
            <a:r>
              <a:rPr lang="en"/>
              <a:t>ho influences or is affected by the product, providing input to guide development toward business goals, user needs, and team challenges. </a:t>
            </a:r>
            <a:endParaRPr/>
          </a:p>
        </p:txBody>
      </p:sp>
      <p:sp>
        <p:nvSpPr>
          <p:cNvPr id="504" name="Google Shape;504;p49"/>
          <p:cNvSpPr txBox="1"/>
          <p:nvPr>
            <p:ph idx="5" type="body"/>
          </p:nvPr>
        </p:nvSpPr>
        <p:spPr>
          <a:xfrm>
            <a:off x="3156613" y="3102248"/>
            <a:ext cx="2834700" cy="722100"/>
          </a:xfrm>
          <a:prstGeom prst="rect">
            <a:avLst/>
          </a:prstGeom>
        </p:spPr>
        <p:txBody>
          <a:bodyPr anchorCtr="0" anchor="t" bIns="91425" lIns="274300" spcFirstLastPara="1" rIns="274300" wrap="square" tIns="91425">
            <a:noAutofit/>
          </a:bodyPr>
          <a:lstStyle/>
          <a:p>
            <a:pPr indent="0" lvl="0" marL="0" rtl="0" algn="l">
              <a:spcBef>
                <a:spcPts val="1200"/>
              </a:spcBef>
              <a:spcAft>
                <a:spcPts val="0"/>
              </a:spcAft>
              <a:buNone/>
            </a:pPr>
            <a:r>
              <a:rPr lang="en"/>
              <a:t>G</a:t>
            </a:r>
            <a:r>
              <a:rPr lang="en"/>
              <a:t>uides the team in delivering customer value by fostering collaboration, adapting to changing priorities, removing obstacles, and ensuring alignment with Agile principles.</a:t>
            </a:r>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p:txBody>
      </p:sp>
      <p:sp>
        <p:nvSpPr>
          <p:cNvPr id="505" name="Google Shape;505;p49"/>
          <p:cNvSpPr txBox="1"/>
          <p:nvPr>
            <p:ph idx="6" type="body"/>
          </p:nvPr>
        </p:nvSpPr>
        <p:spPr>
          <a:xfrm>
            <a:off x="6084638" y="3102248"/>
            <a:ext cx="2834700" cy="722100"/>
          </a:xfrm>
          <a:prstGeom prst="rect">
            <a:avLst/>
          </a:prstGeom>
        </p:spPr>
        <p:txBody>
          <a:bodyPr anchorCtr="0" anchor="t" bIns="91425" lIns="274300" spcFirstLastPara="1" rIns="274300" wrap="square" tIns="91425">
            <a:noAutofit/>
          </a:bodyPr>
          <a:lstStyle/>
          <a:p>
            <a:pPr indent="-292100" lvl="0" marL="457200" rtl="0" algn="l">
              <a:spcBef>
                <a:spcPts val="0"/>
              </a:spcBef>
              <a:spcAft>
                <a:spcPts val="0"/>
              </a:spcAft>
              <a:buSzPts val="1000"/>
              <a:buChar char="●"/>
            </a:pPr>
            <a:r>
              <a:rPr lang="en"/>
              <a:t>Technical and domain experts</a:t>
            </a:r>
            <a:endParaRPr/>
          </a:p>
          <a:p>
            <a:pPr indent="-292100" lvl="0" marL="457200" rtl="0" algn="l">
              <a:spcBef>
                <a:spcPts val="0"/>
              </a:spcBef>
              <a:spcAft>
                <a:spcPts val="0"/>
              </a:spcAft>
              <a:buSzPts val="1000"/>
              <a:buChar char="●"/>
            </a:pPr>
            <a:r>
              <a:rPr lang="en"/>
              <a:t>Independent testing and audit team </a:t>
            </a:r>
            <a:endParaRPr/>
          </a:p>
          <a:p>
            <a:pPr indent="-292100" lvl="0" marL="457200" rtl="0" algn="l">
              <a:spcBef>
                <a:spcPts val="0"/>
              </a:spcBef>
              <a:spcAft>
                <a:spcPts val="0"/>
              </a:spcAft>
              <a:buSzPts val="1000"/>
              <a:buChar char="●"/>
            </a:pPr>
            <a:r>
              <a:rPr lang="en"/>
              <a:t>Architect Owner</a:t>
            </a:r>
            <a:endParaRPr/>
          </a:p>
        </p:txBody>
      </p:sp>
      <p:sp>
        <p:nvSpPr>
          <p:cNvPr id="506" name="Google Shape;506;p49"/>
          <p:cNvSpPr txBox="1"/>
          <p:nvPr>
            <p:ph type="title"/>
          </p:nvPr>
        </p:nvSpPr>
        <p:spPr>
          <a:xfrm>
            <a:off x="228600" y="256925"/>
            <a:ext cx="57072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Additional Agile Roles</a:t>
            </a:r>
            <a:endParaRPr/>
          </a:p>
        </p:txBody>
      </p:sp>
      <p:grpSp>
        <p:nvGrpSpPr>
          <p:cNvPr id="507" name="Google Shape;507;p49"/>
          <p:cNvGrpSpPr/>
          <p:nvPr/>
        </p:nvGrpSpPr>
        <p:grpSpPr>
          <a:xfrm>
            <a:off x="7510402" y="1463468"/>
            <a:ext cx="791090" cy="860886"/>
            <a:chOff x="6219513" y="1474206"/>
            <a:chExt cx="890968" cy="969576"/>
          </a:xfrm>
        </p:grpSpPr>
        <p:sp>
          <p:nvSpPr>
            <p:cNvPr id="508" name="Google Shape;508;p49"/>
            <p:cNvSpPr/>
            <p:nvPr/>
          </p:nvSpPr>
          <p:spPr>
            <a:xfrm rot="7601881">
              <a:off x="6246394" y="1711809"/>
              <a:ext cx="837204" cy="487227"/>
            </a:xfrm>
            <a:custGeom>
              <a:rect b="b" l="l" r="r" t="t"/>
              <a:pathLst>
                <a:path extrusionOk="0" h="19489" w="33488">
                  <a:moveTo>
                    <a:pt x="0" y="5480"/>
                  </a:moveTo>
                  <a:cubicBezTo>
                    <a:pt x="4083" y="3995"/>
                    <a:pt x="8956" y="3778"/>
                    <a:pt x="13034" y="5280"/>
                  </a:cubicBezTo>
                  <a:cubicBezTo>
                    <a:pt x="17705" y="7000"/>
                    <a:pt x="22916" y="16554"/>
                    <a:pt x="18649" y="19116"/>
                  </a:cubicBezTo>
                  <a:cubicBezTo>
                    <a:pt x="14717" y="21477"/>
                    <a:pt x="11737" y="9928"/>
                    <a:pt x="14237" y="6082"/>
                  </a:cubicBezTo>
                  <a:cubicBezTo>
                    <a:pt x="17901" y="445"/>
                    <a:pt x="26769" y="-175"/>
                    <a:pt x="33488" y="66"/>
                  </a:cubicBezTo>
                </a:path>
              </a:pathLst>
            </a:custGeom>
            <a:noFill/>
            <a:ln cap="flat" cmpd="sng" w="9525">
              <a:solidFill>
                <a:schemeClr val="dk1"/>
              </a:solidFill>
              <a:prstDash val="solid"/>
              <a:round/>
              <a:headEnd len="med" w="med" type="none"/>
              <a:tailEnd len="med" w="med" type="none"/>
            </a:ln>
          </p:spPr>
        </p:sp>
        <p:sp>
          <p:nvSpPr>
            <p:cNvPr id="509" name="Google Shape;509;p49"/>
            <p:cNvSpPr/>
            <p:nvPr/>
          </p:nvSpPr>
          <p:spPr>
            <a:xfrm>
              <a:off x="6564073" y="2301803"/>
              <a:ext cx="35119" cy="141979"/>
            </a:xfrm>
            <a:custGeom>
              <a:rect b="b" l="l" r="r" t="t"/>
              <a:pathLst>
                <a:path extrusionOk="0" h="8134" w="2012">
                  <a:moveTo>
                    <a:pt x="0" y="0"/>
                  </a:moveTo>
                  <a:cubicBezTo>
                    <a:pt x="763" y="2664"/>
                    <a:pt x="2740" y="5561"/>
                    <a:pt x="1713" y="8134"/>
                  </a:cubicBezTo>
                </a:path>
              </a:pathLst>
            </a:custGeom>
            <a:noFill/>
            <a:ln cap="flat" cmpd="sng" w="9525">
              <a:solidFill>
                <a:schemeClr val="dk1"/>
              </a:solidFill>
              <a:prstDash val="solid"/>
              <a:round/>
              <a:headEnd len="med" w="med" type="none"/>
              <a:tailEnd len="med" w="med" type="none"/>
            </a:ln>
          </p:spPr>
        </p:sp>
        <p:sp>
          <p:nvSpPr>
            <p:cNvPr id="510" name="Google Shape;510;p49"/>
            <p:cNvSpPr/>
            <p:nvPr/>
          </p:nvSpPr>
          <p:spPr>
            <a:xfrm>
              <a:off x="6593941" y="2423774"/>
              <a:ext cx="144475" cy="17438"/>
            </a:xfrm>
            <a:custGeom>
              <a:rect b="b" l="l" r="r" t="t"/>
              <a:pathLst>
                <a:path extrusionOk="0" h="999" w="8277">
                  <a:moveTo>
                    <a:pt x="0" y="999"/>
                  </a:moveTo>
                  <a:cubicBezTo>
                    <a:pt x="2696" y="326"/>
                    <a:pt x="5498" y="0"/>
                    <a:pt x="8277" y="0"/>
                  </a:cubicBezTo>
                </a:path>
              </a:pathLst>
            </a:custGeom>
            <a:noFill/>
            <a:ln cap="flat" cmpd="sng" w="9525">
              <a:solidFill>
                <a:schemeClr val="dk1"/>
              </a:solidFill>
              <a:prstDash val="solid"/>
              <a:round/>
              <a:headEnd len="med" w="med" type="none"/>
              <a:tailEnd len="med" w="med" type="none"/>
            </a:ln>
          </p:spPr>
        </p:sp>
      </p:grpSp>
      <p:sp>
        <p:nvSpPr>
          <p:cNvPr id="511" name="Google Shape;511;p49"/>
          <p:cNvSpPr txBox="1"/>
          <p:nvPr>
            <p:ph idx="7" type="subTitle"/>
          </p:nvPr>
        </p:nvSpPr>
        <p:spPr>
          <a:xfrm>
            <a:off x="228600" y="4800275"/>
            <a:ext cx="15291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BMC Software, 2025</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pic>
        <p:nvPicPr>
          <p:cNvPr id="516" name="Google Shape;516;p50"/>
          <p:cNvPicPr preferRelativeResize="0"/>
          <p:nvPr/>
        </p:nvPicPr>
        <p:blipFill>
          <a:blip r:embed="rId3">
            <a:alphaModFix/>
          </a:blip>
          <a:stretch>
            <a:fillRect/>
          </a:stretch>
        </p:blipFill>
        <p:spPr>
          <a:xfrm>
            <a:off x="0" y="0"/>
            <a:ext cx="9144001" cy="5142103"/>
          </a:xfrm>
          <a:prstGeom prst="rect">
            <a:avLst/>
          </a:prstGeom>
          <a:noFill/>
          <a:ln>
            <a:noFill/>
          </a:ln>
        </p:spPr>
      </p:pic>
      <p:sp>
        <p:nvSpPr>
          <p:cNvPr id="517" name="Google Shape;517;p50"/>
          <p:cNvSpPr txBox="1"/>
          <p:nvPr/>
        </p:nvSpPr>
        <p:spPr>
          <a:xfrm>
            <a:off x="3895125" y="2654875"/>
            <a:ext cx="16626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Nunito Sans"/>
                <a:ea typeface="Nunito Sans"/>
                <a:cs typeface="Nunito Sans"/>
                <a:sym typeface="Nunito Sans"/>
              </a:rPr>
              <a:t>phases</a:t>
            </a:r>
            <a:endParaRPr b="1" sz="3000">
              <a:latin typeface="Nunito Sans"/>
              <a:ea typeface="Nunito Sans"/>
              <a:cs typeface="Nunito Sans"/>
              <a:sym typeface="Nunito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51"/>
          <p:cNvSpPr/>
          <p:nvPr/>
        </p:nvSpPr>
        <p:spPr>
          <a:xfrm>
            <a:off x="1971375" y="2666275"/>
            <a:ext cx="1711800" cy="347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solidFill>
                <a:schemeClr val="dk2"/>
              </a:solidFill>
              <a:latin typeface="Poppins SemiBold"/>
              <a:ea typeface="Poppins SemiBold"/>
              <a:cs typeface="Poppins SemiBold"/>
              <a:sym typeface="Poppins SemiBold"/>
            </a:endParaRPr>
          </a:p>
        </p:txBody>
      </p:sp>
      <p:sp>
        <p:nvSpPr>
          <p:cNvPr id="523" name="Google Shape;523;p51"/>
          <p:cNvSpPr/>
          <p:nvPr/>
        </p:nvSpPr>
        <p:spPr>
          <a:xfrm>
            <a:off x="3714150" y="2666275"/>
            <a:ext cx="1711800" cy="347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solidFill>
                <a:schemeClr val="dk2"/>
              </a:solidFill>
              <a:latin typeface="Poppins SemiBold"/>
              <a:ea typeface="Poppins SemiBold"/>
              <a:cs typeface="Poppins SemiBold"/>
              <a:sym typeface="Poppins SemiBold"/>
            </a:endParaRPr>
          </a:p>
        </p:txBody>
      </p:sp>
      <p:sp>
        <p:nvSpPr>
          <p:cNvPr id="524" name="Google Shape;524;p51"/>
          <p:cNvSpPr/>
          <p:nvPr/>
        </p:nvSpPr>
        <p:spPr>
          <a:xfrm>
            <a:off x="5456925" y="2666275"/>
            <a:ext cx="1711800" cy="3474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solidFill>
                <a:schemeClr val="dk2"/>
              </a:solidFill>
              <a:latin typeface="Poppins SemiBold"/>
              <a:ea typeface="Poppins SemiBold"/>
              <a:cs typeface="Poppins SemiBold"/>
              <a:sym typeface="Poppins SemiBold"/>
            </a:endParaRPr>
          </a:p>
        </p:txBody>
      </p:sp>
      <p:sp>
        <p:nvSpPr>
          <p:cNvPr id="525" name="Google Shape;525;p51"/>
          <p:cNvSpPr/>
          <p:nvPr/>
        </p:nvSpPr>
        <p:spPr>
          <a:xfrm>
            <a:off x="7199700" y="2666275"/>
            <a:ext cx="1711800" cy="347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solidFill>
                <a:schemeClr val="dk2"/>
              </a:solidFill>
              <a:latin typeface="Poppins SemiBold"/>
              <a:ea typeface="Poppins SemiBold"/>
              <a:cs typeface="Poppins SemiBold"/>
              <a:sym typeface="Poppins SemiBold"/>
            </a:endParaRPr>
          </a:p>
        </p:txBody>
      </p:sp>
      <p:sp>
        <p:nvSpPr>
          <p:cNvPr id="526" name="Google Shape;526;p51"/>
          <p:cNvSpPr/>
          <p:nvPr/>
        </p:nvSpPr>
        <p:spPr>
          <a:xfrm>
            <a:off x="228600" y="2666275"/>
            <a:ext cx="1711800" cy="347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solidFill>
                <a:schemeClr val="dk2"/>
              </a:solidFill>
              <a:latin typeface="Poppins SemiBold"/>
              <a:ea typeface="Poppins SemiBold"/>
              <a:cs typeface="Poppins SemiBold"/>
              <a:sym typeface="Poppins SemiBold"/>
            </a:endParaRPr>
          </a:p>
        </p:txBody>
      </p:sp>
      <p:sp>
        <p:nvSpPr>
          <p:cNvPr id="527" name="Google Shape;527;p51"/>
          <p:cNvSpPr txBox="1"/>
          <p:nvPr>
            <p:ph idx="1" type="subTitle"/>
          </p:nvPr>
        </p:nvSpPr>
        <p:spPr>
          <a:xfrm>
            <a:off x="228600" y="2666275"/>
            <a:ext cx="1312500" cy="347400"/>
          </a:xfrm>
          <a:prstGeom prst="rect">
            <a:avLst/>
          </a:prstGeom>
        </p:spPr>
        <p:txBody>
          <a:bodyPr anchorCtr="0" anchor="ctr" bIns="0" lIns="182875" spcFirstLastPara="1" rIns="182875" wrap="square" tIns="0">
            <a:noAutofit/>
          </a:bodyPr>
          <a:lstStyle/>
          <a:p>
            <a:pPr indent="0" lvl="0" marL="0" rtl="0" algn="l">
              <a:spcBef>
                <a:spcPts val="0"/>
              </a:spcBef>
              <a:spcAft>
                <a:spcPts val="0"/>
              </a:spcAft>
              <a:buNone/>
            </a:pPr>
            <a:r>
              <a:rPr lang="en"/>
              <a:t>Requirements &amp; Concept</a:t>
            </a:r>
            <a:endParaRPr/>
          </a:p>
        </p:txBody>
      </p:sp>
      <p:sp>
        <p:nvSpPr>
          <p:cNvPr id="528" name="Google Shape;528;p51"/>
          <p:cNvSpPr txBox="1"/>
          <p:nvPr>
            <p:ph idx="2" type="subTitle"/>
          </p:nvPr>
        </p:nvSpPr>
        <p:spPr>
          <a:xfrm>
            <a:off x="1971375" y="2666275"/>
            <a:ext cx="1312500" cy="347400"/>
          </a:xfrm>
          <a:prstGeom prst="rect">
            <a:avLst/>
          </a:prstGeom>
        </p:spPr>
        <p:txBody>
          <a:bodyPr anchorCtr="0" anchor="ctr" bIns="0" lIns="182875" spcFirstLastPara="1" rIns="182875" wrap="square" tIns="0">
            <a:noAutofit/>
          </a:bodyPr>
          <a:lstStyle/>
          <a:p>
            <a:pPr indent="0" lvl="0" marL="0" rtl="0" algn="l">
              <a:spcBef>
                <a:spcPts val="0"/>
              </a:spcBef>
              <a:spcAft>
                <a:spcPts val="0"/>
              </a:spcAft>
              <a:buNone/>
            </a:pPr>
            <a:r>
              <a:rPr lang="en"/>
              <a:t>Sprint Planning</a:t>
            </a:r>
            <a:endParaRPr/>
          </a:p>
        </p:txBody>
      </p:sp>
      <p:sp>
        <p:nvSpPr>
          <p:cNvPr id="529" name="Google Shape;529;p51"/>
          <p:cNvSpPr txBox="1"/>
          <p:nvPr>
            <p:ph idx="3" type="subTitle"/>
          </p:nvPr>
        </p:nvSpPr>
        <p:spPr>
          <a:xfrm>
            <a:off x="3714150" y="2666275"/>
            <a:ext cx="1312500" cy="347400"/>
          </a:xfrm>
          <a:prstGeom prst="rect">
            <a:avLst/>
          </a:prstGeom>
        </p:spPr>
        <p:txBody>
          <a:bodyPr anchorCtr="0" anchor="ctr" bIns="0" lIns="182875" spcFirstLastPara="1" rIns="182875" wrap="square" tIns="0">
            <a:noAutofit/>
          </a:bodyPr>
          <a:lstStyle/>
          <a:p>
            <a:pPr indent="0" lvl="0" marL="0" rtl="0" algn="l">
              <a:spcBef>
                <a:spcPts val="0"/>
              </a:spcBef>
              <a:spcAft>
                <a:spcPts val="0"/>
              </a:spcAft>
              <a:buNone/>
            </a:pPr>
            <a:r>
              <a:rPr lang="en"/>
              <a:t>Collaborative Design &amp; Dev</a:t>
            </a:r>
            <a:endParaRPr/>
          </a:p>
        </p:txBody>
      </p:sp>
      <p:sp>
        <p:nvSpPr>
          <p:cNvPr id="530" name="Google Shape;530;p51"/>
          <p:cNvSpPr txBox="1"/>
          <p:nvPr>
            <p:ph idx="4" type="subTitle"/>
          </p:nvPr>
        </p:nvSpPr>
        <p:spPr>
          <a:xfrm>
            <a:off x="5456925" y="2666275"/>
            <a:ext cx="1312500" cy="347400"/>
          </a:xfrm>
          <a:prstGeom prst="rect">
            <a:avLst/>
          </a:prstGeom>
          <a:solidFill>
            <a:schemeClr val="lt2"/>
          </a:solidFill>
        </p:spPr>
        <p:txBody>
          <a:bodyPr anchorCtr="0" anchor="ctr" bIns="0" lIns="182875" spcFirstLastPara="1" rIns="182875" wrap="square" tIns="0">
            <a:noAutofit/>
          </a:bodyPr>
          <a:lstStyle/>
          <a:p>
            <a:pPr indent="0" lvl="0" marL="0" rtl="0" algn="l">
              <a:spcBef>
                <a:spcPts val="0"/>
              </a:spcBef>
              <a:spcAft>
                <a:spcPts val="0"/>
              </a:spcAft>
              <a:buNone/>
            </a:pPr>
            <a:r>
              <a:rPr lang="en"/>
              <a:t>Create &amp; Implement</a:t>
            </a:r>
            <a:endParaRPr/>
          </a:p>
        </p:txBody>
      </p:sp>
      <p:sp>
        <p:nvSpPr>
          <p:cNvPr id="531" name="Google Shape;531;p51"/>
          <p:cNvSpPr txBox="1"/>
          <p:nvPr>
            <p:ph idx="5" type="subTitle"/>
          </p:nvPr>
        </p:nvSpPr>
        <p:spPr>
          <a:xfrm>
            <a:off x="7199700" y="2666275"/>
            <a:ext cx="1312500" cy="347400"/>
          </a:xfrm>
          <a:prstGeom prst="rect">
            <a:avLst/>
          </a:prstGeom>
        </p:spPr>
        <p:txBody>
          <a:bodyPr anchorCtr="0" anchor="ctr" bIns="0" lIns="182875" spcFirstLastPara="1" rIns="182875" wrap="square" tIns="0">
            <a:noAutofit/>
          </a:bodyPr>
          <a:lstStyle/>
          <a:p>
            <a:pPr indent="0" lvl="0" marL="0" rtl="0" algn="l">
              <a:spcBef>
                <a:spcPts val="0"/>
              </a:spcBef>
              <a:spcAft>
                <a:spcPts val="0"/>
              </a:spcAft>
              <a:buNone/>
            </a:pPr>
            <a:r>
              <a:rPr lang="en"/>
              <a:t>Review &amp; Monitor</a:t>
            </a:r>
            <a:endParaRPr/>
          </a:p>
        </p:txBody>
      </p:sp>
      <p:sp>
        <p:nvSpPr>
          <p:cNvPr id="532" name="Google Shape;532;p51"/>
          <p:cNvSpPr txBox="1"/>
          <p:nvPr>
            <p:ph type="title"/>
          </p:nvPr>
        </p:nvSpPr>
        <p:spPr>
          <a:xfrm>
            <a:off x="228600" y="256925"/>
            <a:ext cx="57072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Agile Phases</a:t>
            </a:r>
            <a:endParaRPr/>
          </a:p>
        </p:txBody>
      </p:sp>
      <p:sp>
        <p:nvSpPr>
          <p:cNvPr id="533" name="Google Shape;533;p51"/>
          <p:cNvSpPr txBox="1"/>
          <p:nvPr>
            <p:ph idx="6" type="body"/>
          </p:nvPr>
        </p:nvSpPr>
        <p:spPr>
          <a:xfrm>
            <a:off x="1971375" y="3030250"/>
            <a:ext cx="1715400" cy="1145100"/>
          </a:xfrm>
          <a:prstGeom prst="rect">
            <a:avLst/>
          </a:prstGeom>
        </p:spPr>
        <p:txBody>
          <a:bodyPr anchorCtr="0" anchor="t" bIns="91425" lIns="91425" spcFirstLastPara="1" rIns="182875" wrap="square" tIns="182875">
            <a:noAutofit/>
          </a:bodyPr>
          <a:lstStyle/>
          <a:p>
            <a:pPr indent="0" lvl="0" marL="0" rtl="0" algn="l">
              <a:spcBef>
                <a:spcPts val="0"/>
              </a:spcBef>
              <a:spcAft>
                <a:spcPts val="0"/>
              </a:spcAft>
              <a:buNone/>
            </a:pPr>
            <a:r>
              <a:rPr lang="en"/>
              <a:t>Break work into prioritized sprints, deciding which user stories and tasks will be completed.</a:t>
            </a:r>
            <a:endParaRPr/>
          </a:p>
        </p:txBody>
      </p:sp>
      <p:sp>
        <p:nvSpPr>
          <p:cNvPr id="534" name="Google Shape;534;p51"/>
          <p:cNvSpPr txBox="1"/>
          <p:nvPr>
            <p:ph idx="7" type="body"/>
          </p:nvPr>
        </p:nvSpPr>
        <p:spPr>
          <a:xfrm>
            <a:off x="3714150" y="3030250"/>
            <a:ext cx="1715400" cy="1145100"/>
          </a:xfrm>
          <a:prstGeom prst="rect">
            <a:avLst/>
          </a:prstGeom>
        </p:spPr>
        <p:txBody>
          <a:bodyPr anchorCtr="0" anchor="t" bIns="91425" lIns="91425" spcFirstLastPara="1" rIns="182875" wrap="square" tIns="182875">
            <a:noAutofit/>
          </a:bodyPr>
          <a:lstStyle/>
          <a:p>
            <a:pPr indent="0" lvl="0" marL="0" rtl="0" algn="l">
              <a:spcBef>
                <a:spcPts val="0"/>
              </a:spcBef>
              <a:spcAft>
                <a:spcPts val="0"/>
              </a:spcAft>
              <a:buNone/>
            </a:pPr>
            <a:r>
              <a:rPr lang="en"/>
              <a:t>Design, code, and refine features with continuous feedback from the team and stakeholders.</a:t>
            </a:r>
            <a:endParaRPr/>
          </a:p>
        </p:txBody>
      </p:sp>
      <p:sp>
        <p:nvSpPr>
          <p:cNvPr id="535" name="Google Shape;535;p51"/>
          <p:cNvSpPr txBox="1"/>
          <p:nvPr>
            <p:ph idx="8" type="body"/>
          </p:nvPr>
        </p:nvSpPr>
        <p:spPr>
          <a:xfrm>
            <a:off x="5456925" y="3030250"/>
            <a:ext cx="1715400" cy="1145100"/>
          </a:xfrm>
          <a:prstGeom prst="rect">
            <a:avLst/>
          </a:prstGeom>
        </p:spPr>
        <p:txBody>
          <a:bodyPr anchorCtr="0" anchor="t" bIns="91425" lIns="91425" spcFirstLastPara="1" rIns="182875" wrap="square" tIns="182875">
            <a:noAutofit/>
          </a:bodyPr>
          <a:lstStyle/>
          <a:p>
            <a:pPr indent="0" lvl="0" marL="0" rtl="0" algn="l">
              <a:spcBef>
                <a:spcPts val="0"/>
              </a:spcBef>
              <a:spcAft>
                <a:spcPts val="0"/>
              </a:spcAft>
              <a:buNone/>
            </a:pPr>
            <a:r>
              <a:rPr lang="en"/>
              <a:t>Build and test small increments, integrating them regularly to maintain quality.</a:t>
            </a:r>
            <a:endParaRPr/>
          </a:p>
        </p:txBody>
      </p:sp>
      <p:sp>
        <p:nvSpPr>
          <p:cNvPr id="536" name="Google Shape;536;p51"/>
          <p:cNvSpPr txBox="1"/>
          <p:nvPr>
            <p:ph idx="9" type="body"/>
          </p:nvPr>
        </p:nvSpPr>
        <p:spPr>
          <a:xfrm>
            <a:off x="228450" y="3030250"/>
            <a:ext cx="1715400" cy="1145100"/>
          </a:xfrm>
          <a:prstGeom prst="rect">
            <a:avLst/>
          </a:prstGeom>
        </p:spPr>
        <p:txBody>
          <a:bodyPr anchorCtr="0" anchor="t" bIns="91425" lIns="91425" spcFirstLastPara="1" rIns="182875" wrap="square" tIns="182875">
            <a:noAutofit/>
          </a:bodyPr>
          <a:lstStyle/>
          <a:p>
            <a:pPr indent="0" lvl="0" marL="0" rtl="0" algn="l">
              <a:spcBef>
                <a:spcPts val="0"/>
              </a:spcBef>
              <a:spcAft>
                <a:spcPts val="0"/>
              </a:spcAft>
              <a:buNone/>
            </a:pPr>
            <a:r>
              <a:rPr lang="en"/>
              <a:t>Define the project’s vision, goals, and scope, ensuring all stakeholders share the same understanding.</a:t>
            </a:r>
            <a:endParaRPr/>
          </a:p>
        </p:txBody>
      </p:sp>
      <p:sp>
        <p:nvSpPr>
          <p:cNvPr id="537" name="Google Shape;537;p51"/>
          <p:cNvSpPr txBox="1"/>
          <p:nvPr>
            <p:ph idx="13" type="body"/>
          </p:nvPr>
        </p:nvSpPr>
        <p:spPr>
          <a:xfrm>
            <a:off x="7199700" y="3030250"/>
            <a:ext cx="1715400" cy="1145100"/>
          </a:xfrm>
          <a:prstGeom prst="rect">
            <a:avLst/>
          </a:prstGeom>
        </p:spPr>
        <p:txBody>
          <a:bodyPr anchorCtr="0" anchor="t" bIns="91425" lIns="91425" spcFirstLastPara="1" rIns="182875" wrap="square" tIns="182875">
            <a:noAutofit/>
          </a:bodyPr>
          <a:lstStyle/>
          <a:p>
            <a:pPr indent="0" lvl="0" marL="0" rtl="0" algn="l">
              <a:spcBef>
                <a:spcPts val="0"/>
              </a:spcBef>
              <a:spcAft>
                <a:spcPts val="0"/>
              </a:spcAft>
              <a:buNone/>
            </a:pPr>
            <a:r>
              <a:rPr lang="en"/>
              <a:t>Gather feedback, evaluate performance, and identify improvements for future sprints.</a:t>
            </a:r>
            <a:endParaRPr/>
          </a:p>
        </p:txBody>
      </p:sp>
      <p:sp>
        <p:nvSpPr>
          <p:cNvPr id="538" name="Google Shape;538;p51"/>
          <p:cNvSpPr txBox="1"/>
          <p:nvPr/>
        </p:nvSpPr>
        <p:spPr>
          <a:xfrm>
            <a:off x="1444190" y="2661836"/>
            <a:ext cx="500100" cy="356400"/>
          </a:xfrm>
          <a:prstGeom prst="rect">
            <a:avLst/>
          </a:prstGeom>
          <a:noFill/>
          <a:ln>
            <a:noFill/>
          </a:ln>
        </p:spPr>
        <p:txBody>
          <a:bodyPr anchorCtr="0" anchor="ctr" bIns="91425" lIns="91425" spcFirstLastPara="1" rIns="137150" wrap="square" tIns="91425">
            <a:noAutofit/>
          </a:bodyPr>
          <a:lstStyle/>
          <a:p>
            <a:pPr indent="-292100" lvl="0" marL="457200" rtl="0" algn="r">
              <a:spcBef>
                <a:spcPts val="0"/>
              </a:spcBef>
              <a:spcAft>
                <a:spcPts val="0"/>
              </a:spcAft>
              <a:buClr>
                <a:schemeClr val="dk2"/>
              </a:buClr>
              <a:buSzPts val="1000"/>
              <a:buFont typeface="Poppins"/>
              <a:buChar char="➔"/>
            </a:pPr>
            <a:r>
              <a:t/>
            </a:r>
            <a:endParaRPr sz="1000">
              <a:solidFill>
                <a:schemeClr val="dk2"/>
              </a:solidFill>
              <a:latin typeface="Poppins"/>
              <a:ea typeface="Poppins"/>
              <a:cs typeface="Poppins"/>
              <a:sym typeface="Poppins"/>
            </a:endParaRPr>
          </a:p>
        </p:txBody>
      </p:sp>
      <p:grpSp>
        <p:nvGrpSpPr>
          <p:cNvPr id="539" name="Google Shape;539;p51"/>
          <p:cNvGrpSpPr/>
          <p:nvPr/>
        </p:nvGrpSpPr>
        <p:grpSpPr>
          <a:xfrm>
            <a:off x="2823188" y="228594"/>
            <a:ext cx="890968" cy="969576"/>
            <a:chOff x="6219513" y="1474206"/>
            <a:chExt cx="890968" cy="969576"/>
          </a:xfrm>
        </p:grpSpPr>
        <p:sp>
          <p:nvSpPr>
            <p:cNvPr id="540" name="Google Shape;540;p51"/>
            <p:cNvSpPr/>
            <p:nvPr/>
          </p:nvSpPr>
          <p:spPr>
            <a:xfrm rot="7601881">
              <a:off x="6246394" y="1711809"/>
              <a:ext cx="837204" cy="487227"/>
            </a:xfrm>
            <a:custGeom>
              <a:rect b="b" l="l" r="r" t="t"/>
              <a:pathLst>
                <a:path extrusionOk="0" h="19489" w="33488">
                  <a:moveTo>
                    <a:pt x="0" y="5480"/>
                  </a:moveTo>
                  <a:cubicBezTo>
                    <a:pt x="4083" y="3995"/>
                    <a:pt x="8956" y="3778"/>
                    <a:pt x="13034" y="5280"/>
                  </a:cubicBezTo>
                  <a:cubicBezTo>
                    <a:pt x="17705" y="7000"/>
                    <a:pt x="22916" y="16554"/>
                    <a:pt x="18649" y="19116"/>
                  </a:cubicBezTo>
                  <a:cubicBezTo>
                    <a:pt x="14717" y="21477"/>
                    <a:pt x="11737" y="9928"/>
                    <a:pt x="14237" y="6082"/>
                  </a:cubicBezTo>
                  <a:cubicBezTo>
                    <a:pt x="17901" y="445"/>
                    <a:pt x="26769" y="-175"/>
                    <a:pt x="33488" y="66"/>
                  </a:cubicBezTo>
                </a:path>
              </a:pathLst>
            </a:custGeom>
            <a:noFill/>
            <a:ln cap="flat" cmpd="sng" w="19050">
              <a:solidFill>
                <a:schemeClr val="dk1"/>
              </a:solidFill>
              <a:prstDash val="solid"/>
              <a:round/>
              <a:headEnd len="med" w="med" type="none"/>
              <a:tailEnd len="med" w="med" type="none"/>
            </a:ln>
          </p:spPr>
        </p:sp>
        <p:sp>
          <p:nvSpPr>
            <p:cNvPr id="541" name="Google Shape;541;p51"/>
            <p:cNvSpPr/>
            <p:nvPr/>
          </p:nvSpPr>
          <p:spPr>
            <a:xfrm>
              <a:off x="6568876" y="2301803"/>
              <a:ext cx="35119" cy="141979"/>
            </a:xfrm>
            <a:custGeom>
              <a:rect b="b" l="l" r="r" t="t"/>
              <a:pathLst>
                <a:path extrusionOk="0" h="8134" w="2012">
                  <a:moveTo>
                    <a:pt x="0" y="0"/>
                  </a:moveTo>
                  <a:cubicBezTo>
                    <a:pt x="763" y="2664"/>
                    <a:pt x="2740" y="5561"/>
                    <a:pt x="1713" y="8134"/>
                  </a:cubicBezTo>
                </a:path>
              </a:pathLst>
            </a:custGeom>
            <a:noFill/>
            <a:ln cap="flat" cmpd="sng" w="19050">
              <a:solidFill>
                <a:schemeClr val="dk1"/>
              </a:solidFill>
              <a:prstDash val="solid"/>
              <a:round/>
              <a:headEnd len="med" w="med" type="none"/>
              <a:tailEnd len="med" w="med" type="none"/>
            </a:ln>
          </p:spPr>
        </p:sp>
        <p:sp>
          <p:nvSpPr>
            <p:cNvPr id="542" name="Google Shape;542;p51"/>
            <p:cNvSpPr/>
            <p:nvPr/>
          </p:nvSpPr>
          <p:spPr>
            <a:xfrm>
              <a:off x="6589138" y="2423774"/>
              <a:ext cx="144475" cy="17438"/>
            </a:xfrm>
            <a:custGeom>
              <a:rect b="b" l="l" r="r" t="t"/>
              <a:pathLst>
                <a:path extrusionOk="0" h="999" w="8277">
                  <a:moveTo>
                    <a:pt x="0" y="999"/>
                  </a:moveTo>
                  <a:cubicBezTo>
                    <a:pt x="2696" y="326"/>
                    <a:pt x="5498" y="0"/>
                    <a:pt x="8277" y="0"/>
                  </a:cubicBezTo>
                </a:path>
              </a:pathLst>
            </a:custGeom>
            <a:noFill/>
            <a:ln cap="flat" cmpd="sng" w="19050">
              <a:solidFill>
                <a:schemeClr val="dk1"/>
              </a:solidFill>
              <a:prstDash val="solid"/>
              <a:round/>
              <a:headEnd len="med" w="med" type="none"/>
              <a:tailEnd len="med" w="med" type="none"/>
            </a:ln>
          </p:spPr>
        </p:sp>
      </p:grpSp>
      <p:sp>
        <p:nvSpPr>
          <p:cNvPr id="543" name="Google Shape;543;p51"/>
          <p:cNvSpPr txBox="1"/>
          <p:nvPr/>
        </p:nvSpPr>
        <p:spPr>
          <a:xfrm>
            <a:off x="3183065" y="2661836"/>
            <a:ext cx="500100" cy="356400"/>
          </a:xfrm>
          <a:prstGeom prst="rect">
            <a:avLst/>
          </a:prstGeom>
          <a:noFill/>
          <a:ln>
            <a:noFill/>
          </a:ln>
        </p:spPr>
        <p:txBody>
          <a:bodyPr anchorCtr="0" anchor="ctr" bIns="91425" lIns="91425" spcFirstLastPara="1" rIns="137150" wrap="square" tIns="91425">
            <a:noAutofit/>
          </a:bodyPr>
          <a:lstStyle/>
          <a:p>
            <a:pPr indent="-292100" lvl="0" marL="457200" rtl="0" algn="r">
              <a:spcBef>
                <a:spcPts val="0"/>
              </a:spcBef>
              <a:spcAft>
                <a:spcPts val="0"/>
              </a:spcAft>
              <a:buClr>
                <a:schemeClr val="dk2"/>
              </a:buClr>
              <a:buSzPts val="1000"/>
              <a:buFont typeface="Poppins"/>
              <a:buChar char="➔"/>
            </a:pPr>
            <a:r>
              <a:t/>
            </a:r>
            <a:endParaRPr sz="1000">
              <a:solidFill>
                <a:schemeClr val="dk2"/>
              </a:solidFill>
              <a:latin typeface="Poppins"/>
              <a:ea typeface="Poppins"/>
              <a:cs typeface="Poppins"/>
              <a:sym typeface="Poppins"/>
            </a:endParaRPr>
          </a:p>
        </p:txBody>
      </p:sp>
      <p:sp>
        <p:nvSpPr>
          <p:cNvPr id="544" name="Google Shape;544;p51"/>
          <p:cNvSpPr txBox="1"/>
          <p:nvPr/>
        </p:nvSpPr>
        <p:spPr>
          <a:xfrm>
            <a:off x="4921940" y="2661836"/>
            <a:ext cx="500100" cy="356400"/>
          </a:xfrm>
          <a:prstGeom prst="rect">
            <a:avLst/>
          </a:prstGeom>
          <a:noFill/>
          <a:ln>
            <a:noFill/>
          </a:ln>
        </p:spPr>
        <p:txBody>
          <a:bodyPr anchorCtr="0" anchor="ctr" bIns="91425" lIns="91425" spcFirstLastPara="1" rIns="137150" wrap="square" tIns="91425">
            <a:noAutofit/>
          </a:bodyPr>
          <a:lstStyle/>
          <a:p>
            <a:pPr indent="-292100" lvl="0" marL="457200" rtl="0" algn="r">
              <a:spcBef>
                <a:spcPts val="0"/>
              </a:spcBef>
              <a:spcAft>
                <a:spcPts val="0"/>
              </a:spcAft>
              <a:buClr>
                <a:schemeClr val="dk2"/>
              </a:buClr>
              <a:buSzPts val="1000"/>
              <a:buFont typeface="Poppins"/>
              <a:buChar char="➔"/>
            </a:pPr>
            <a:r>
              <a:t/>
            </a:r>
            <a:endParaRPr sz="1000">
              <a:solidFill>
                <a:schemeClr val="dk2"/>
              </a:solidFill>
              <a:latin typeface="Poppins"/>
              <a:ea typeface="Poppins"/>
              <a:cs typeface="Poppins"/>
              <a:sym typeface="Poppins"/>
            </a:endParaRPr>
          </a:p>
        </p:txBody>
      </p:sp>
      <p:sp>
        <p:nvSpPr>
          <p:cNvPr id="545" name="Google Shape;545;p51"/>
          <p:cNvSpPr txBox="1"/>
          <p:nvPr/>
        </p:nvSpPr>
        <p:spPr>
          <a:xfrm>
            <a:off x="6660815" y="2661836"/>
            <a:ext cx="500100" cy="356400"/>
          </a:xfrm>
          <a:prstGeom prst="rect">
            <a:avLst/>
          </a:prstGeom>
          <a:solidFill>
            <a:schemeClr val="lt2"/>
          </a:solidFill>
          <a:ln>
            <a:noFill/>
          </a:ln>
        </p:spPr>
        <p:txBody>
          <a:bodyPr anchorCtr="0" anchor="ctr" bIns="91425" lIns="91425" spcFirstLastPara="1" rIns="137150" wrap="square" tIns="91425">
            <a:noAutofit/>
          </a:bodyPr>
          <a:lstStyle/>
          <a:p>
            <a:pPr indent="-292100" lvl="0" marL="457200" rtl="0" algn="r">
              <a:spcBef>
                <a:spcPts val="0"/>
              </a:spcBef>
              <a:spcAft>
                <a:spcPts val="0"/>
              </a:spcAft>
              <a:buClr>
                <a:schemeClr val="dk2"/>
              </a:buClr>
              <a:buSzPts val="1000"/>
              <a:buFont typeface="Poppins"/>
              <a:buChar char="➔"/>
            </a:pPr>
            <a:r>
              <a:t/>
            </a:r>
            <a:endParaRPr sz="1000">
              <a:solidFill>
                <a:schemeClr val="dk2"/>
              </a:solidFill>
              <a:latin typeface="Poppins"/>
              <a:ea typeface="Poppins"/>
              <a:cs typeface="Poppins"/>
              <a:sym typeface="Poppins"/>
            </a:endParaRPr>
          </a:p>
        </p:txBody>
      </p:sp>
      <p:sp>
        <p:nvSpPr>
          <p:cNvPr id="546" name="Google Shape;546;p51"/>
          <p:cNvSpPr txBox="1"/>
          <p:nvPr/>
        </p:nvSpPr>
        <p:spPr>
          <a:xfrm>
            <a:off x="8399690" y="2661836"/>
            <a:ext cx="500100" cy="356400"/>
          </a:xfrm>
          <a:prstGeom prst="rect">
            <a:avLst/>
          </a:prstGeom>
          <a:noFill/>
          <a:ln>
            <a:noFill/>
          </a:ln>
        </p:spPr>
        <p:txBody>
          <a:bodyPr anchorCtr="0" anchor="ctr" bIns="91425" lIns="91425" spcFirstLastPara="1" rIns="137150" wrap="square" tIns="91425">
            <a:noAutofit/>
          </a:bodyPr>
          <a:lstStyle/>
          <a:p>
            <a:pPr indent="-292100" lvl="0" marL="457200" rtl="0" algn="r">
              <a:spcBef>
                <a:spcPts val="0"/>
              </a:spcBef>
              <a:spcAft>
                <a:spcPts val="0"/>
              </a:spcAft>
              <a:buClr>
                <a:schemeClr val="dk2"/>
              </a:buClr>
              <a:buSzPts val="1000"/>
              <a:buFont typeface="Poppins"/>
              <a:buChar char="➔"/>
            </a:pPr>
            <a:r>
              <a:t/>
            </a:r>
            <a:endParaRPr sz="1000">
              <a:solidFill>
                <a:schemeClr val="dk2"/>
              </a:solidFill>
              <a:latin typeface="Poppins"/>
              <a:ea typeface="Poppins"/>
              <a:cs typeface="Poppins"/>
              <a:sym typeface="Poppins"/>
            </a:endParaRPr>
          </a:p>
        </p:txBody>
      </p:sp>
      <p:sp>
        <p:nvSpPr>
          <p:cNvPr id="547" name="Google Shape;547;p51"/>
          <p:cNvSpPr txBox="1"/>
          <p:nvPr>
            <p:ph idx="14"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Estanislao</a:t>
            </a:r>
            <a:r>
              <a:rPr lang="en"/>
              <a:t> H. 2025</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52"/>
          <p:cNvSpPr txBox="1"/>
          <p:nvPr>
            <p:ph idx="1" type="body"/>
          </p:nvPr>
        </p:nvSpPr>
        <p:spPr>
          <a:xfrm>
            <a:off x="181500" y="2078175"/>
            <a:ext cx="4296600" cy="156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100">
                <a:latin typeface="Arial"/>
                <a:ea typeface="Arial"/>
                <a:cs typeface="Arial"/>
                <a:sym typeface="Arial"/>
              </a:rPr>
              <a:t>Under the Waterfall model, software development proceeds through a linear sequence of phases (</a:t>
            </a:r>
            <a:r>
              <a:rPr b="1" lang="en" sz="1100">
                <a:latin typeface="Arial"/>
                <a:ea typeface="Arial"/>
                <a:cs typeface="Arial"/>
                <a:sym typeface="Arial"/>
              </a:rPr>
              <a:t>requirements</a:t>
            </a:r>
            <a:r>
              <a:rPr lang="en" sz="1100">
                <a:latin typeface="Arial"/>
                <a:ea typeface="Arial"/>
                <a:cs typeface="Arial"/>
                <a:sym typeface="Arial"/>
              </a:rPr>
              <a:t>, </a:t>
            </a:r>
            <a:r>
              <a:rPr b="1" lang="en" sz="1100">
                <a:latin typeface="Arial"/>
                <a:ea typeface="Arial"/>
                <a:cs typeface="Arial"/>
                <a:sym typeface="Arial"/>
              </a:rPr>
              <a:t>design</a:t>
            </a:r>
            <a:r>
              <a:rPr lang="en" sz="1100">
                <a:latin typeface="Arial"/>
                <a:ea typeface="Arial"/>
                <a:cs typeface="Arial"/>
                <a:sym typeface="Arial"/>
              </a:rPr>
              <a:t>, </a:t>
            </a:r>
            <a:r>
              <a:rPr b="1" lang="en" sz="1100">
                <a:latin typeface="Arial"/>
                <a:ea typeface="Arial"/>
                <a:cs typeface="Arial"/>
                <a:sym typeface="Arial"/>
              </a:rPr>
              <a:t>implementation</a:t>
            </a:r>
            <a:r>
              <a:rPr lang="en" sz="1100">
                <a:latin typeface="Arial"/>
                <a:ea typeface="Arial"/>
                <a:cs typeface="Arial"/>
                <a:sym typeface="Arial"/>
              </a:rPr>
              <a:t>, </a:t>
            </a:r>
            <a:r>
              <a:rPr b="1" lang="en" sz="1100">
                <a:latin typeface="Arial"/>
                <a:ea typeface="Arial"/>
                <a:cs typeface="Arial"/>
                <a:sym typeface="Arial"/>
              </a:rPr>
              <a:t>verification</a:t>
            </a:r>
            <a:r>
              <a:rPr lang="en" sz="1100">
                <a:latin typeface="Arial"/>
                <a:ea typeface="Arial"/>
                <a:cs typeface="Arial"/>
                <a:sym typeface="Arial"/>
              </a:rPr>
              <a:t>, and </a:t>
            </a:r>
            <a:r>
              <a:rPr b="1" lang="en" sz="1100">
                <a:latin typeface="Arial"/>
                <a:ea typeface="Arial"/>
                <a:cs typeface="Arial"/>
                <a:sym typeface="Arial"/>
              </a:rPr>
              <a:t>maintenance</a:t>
            </a:r>
            <a:r>
              <a:rPr lang="en" sz="1100">
                <a:latin typeface="Arial"/>
                <a:ea typeface="Arial"/>
                <a:cs typeface="Arial"/>
                <a:sym typeface="Arial"/>
              </a:rPr>
              <a:t>) with each stage needing to be completed before the next begins. This rigid structure makes it difficult to revisit earlier phases once finalized, meaning any mistakes or changes emerging later can be costly to fix</a:t>
            </a:r>
            <a:endParaRPr/>
          </a:p>
        </p:txBody>
      </p:sp>
      <p:sp>
        <p:nvSpPr>
          <p:cNvPr id="553" name="Google Shape;553;p52"/>
          <p:cNvSpPr txBox="1"/>
          <p:nvPr>
            <p:ph type="title"/>
          </p:nvPr>
        </p:nvSpPr>
        <p:spPr>
          <a:xfrm>
            <a:off x="228600" y="256925"/>
            <a:ext cx="4296600" cy="1477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What about the Waterfall Methodology?</a:t>
            </a:r>
            <a:endParaRPr/>
          </a:p>
        </p:txBody>
      </p:sp>
      <p:sp>
        <p:nvSpPr>
          <p:cNvPr id="554" name="Google Shape;554;p52"/>
          <p:cNvSpPr/>
          <p:nvPr/>
        </p:nvSpPr>
        <p:spPr>
          <a:xfrm>
            <a:off x="975550" y="303750"/>
            <a:ext cx="1929173" cy="470662"/>
          </a:xfrm>
          <a:custGeom>
            <a:rect b="b" l="l" r="r" t="t"/>
            <a:pathLst>
              <a:path extrusionOk="0" h="31211" w="59309">
                <a:moveTo>
                  <a:pt x="0" y="17210"/>
                </a:moveTo>
                <a:cubicBezTo>
                  <a:pt x="13955" y="31155"/>
                  <a:pt x="56355" y="38917"/>
                  <a:pt x="59146" y="19387"/>
                </a:cubicBezTo>
                <a:cubicBezTo>
                  <a:pt x="61765" y="1061"/>
                  <a:pt x="18170" y="-6403"/>
                  <a:pt x="5080" y="6687"/>
                </a:cubicBezTo>
              </a:path>
            </a:pathLst>
          </a:custGeom>
          <a:noFill/>
          <a:ln cap="flat" cmpd="sng" w="19050">
            <a:solidFill>
              <a:schemeClr val="lt2"/>
            </a:solidFill>
            <a:prstDash val="solid"/>
            <a:round/>
            <a:headEnd len="med" w="med" type="none"/>
            <a:tailEnd len="med" w="med" type="none"/>
          </a:ln>
        </p:spPr>
      </p:sp>
      <p:sp>
        <p:nvSpPr>
          <p:cNvPr id="555" name="Google Shape;555;p52"/>
          <p:cNvSpPr/>
          <p:nvPr/>
        </p:nvSpPr>
        <p:spPr>
          <a:xfrm>
            <a:off x="1005614" y="1203917"/>
            <a:ext cx="1182446" cy="37237"/>
          </a:xfrm>
          <a:custGeom>
            <a:rect b="b" l="l" r="r" t="t"/>
            <a:pathLst>
              <a:path extrusionOk="0" h="1814" w="57603">
                <a:moveTo>
                  <a:pt x="0" y="1814"/>
                </a:moveTo>
                <a:cubicBezTo>
                  <a:pt x="19211" y="1814"/>
                  <a:pt x="38392" y="0"/>
                  <a:pt x="57603" y="0"/>
                </a:cubicBezTo>
              </a:path>
            </a:pathLst>
          </a:custGeom>
          <a:noFill/>
          <a:ln cap="flat" cmpd="sng" w="19050">
            <a:solidFill>
              <a:schemeClr val="lt2"/>
            </a:solidFill>
            <a:prstDash val="solid"/>
            <a:round/>
            <a:headEnd len="med" w="med" type="none"/>
            <a:tailEnd len="med" w="med" type="none"/>
          </a:ln>
        </p:spPr>
      </p:sp>
      <p:sp>
        <p:nvSpPr>
          <p:cNvPr id="556" name="Google Shape;556;p52"/>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Atlassian</a:t>
            </a:r>
            <a:endParaRPr/>
          </a:p>
        </p:txBody>
      </p:sp>
      <p:pic>
        <p:nvPicPr>
          <p:cNvPr id="557" name="Google Shape;557;p52"/>
          <p:cNvPicPr preferRelativeResize="0"/>
          <p:nvPr/>
        </p:nvPicPr>
        <p:blipFill rotWithShape="1">
          <a:blip r:embed="rId3">
            <a:alphaModFix/>
          </a:blip>
          <a:srcRect b="0" l="2231" r="71572" t="9510"/>
          <a:stretch/>
        </p:blipFill>
        <p:spPr>
          <a:xfrm>
            <a:off x="5846875" y="348100"/>
            <a:ext cx="2220675" cy="4447300"/>
          </a:xfrm>
          <a:prstGeom prst="rect">
            <a:avLst/>
          </a:prstGeom>
          <a:noFill/>
          <a:ln>
            <a:noFill/>
          </a:ln>
        </p:spPr>
      </p:pic>
      <p:sp>
        <p:nvSpPr>
          <p:cNvPr id="558" name="Google Shape;558;p52"/>
          <p:cNvSpPr txBox="1"/>
          <p:nvPr>
            <p:ph idx="3" type="subTitle"/>
          </p:nvPr>
        </p:nvSpPr>
        <p:spPr>
          <a:xfrm>
            <a:off x="6473050" y="4800275"/>
            <a:ext cx="16971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Datavalley Inc, 2023</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53"/>
          <p:cNvSpPr txBox="1"/>
          <p:nvPr>
            <p:ph type="title"/>
          </p:nvPr>
        </p:nvSpPr>
        <p:spPr>
          <a:xfrm>
            <a:off x="1249050" y="1249276"/>
            <a:ext cx="6645900" cy="2843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300"/>
              <a:t>Waterfall vs. Agile – How Development Would Differ? </a:t>
            </a:r>
            <a:endParaRPr sz="2300"/>
          </a:p>
        </p:txBody>
      </p:sp>
      <p:sp>
        <p:nvSpPr>
          <p:cNvPr id="564" name="Google Shape;564;p53"/>
          <p:cNvSpPr txBox="1"/>
          <p:nvPr>
            <p:ph idx="4294967295" type="subTitle"/>
          </p:nvPr>
        </p:nvSpPr>
        <p:spPr>
          <a:xfrm>
            <a:off x="228600" y="4800275"/>
            <a:ext cx="13911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700"/>
              <a:t>Confidential</a:t>
            </a:r>
            <a:endParaRPr sz="700"/>
          </a:p>
        </p:txBody>
      </p:sp>
    </p:spTree>
  </p:cSld>
  <p:clrMapOvr>
    <a:masterClrMapping/>
  </p:clrMapOvr>
</p:sld>
</file>

<file path=ppt/theme/theme1.xml><?xml version="1.0" encoding="utf-8"?>
<a:theme xmlns:a="http://schemas.openxmlformats.org/drawingml/2006/main" xmlns:r="http://schemas.openxmlformats.org/officeDocument/2006/relationships" name="Marketing Plan Presentation [Style 1]">
  <a:themeElements>
    <a:clrScheme name="Simple Light">
      <a:dk1>
        <a:srgbClr val="FFFFFF"/>
      </a:dk1>
      <a:lt1>
        <a:srgbClr val="07363B"/>
      </a:lt1>
      <a:dk2>
        <a:srgbClr val="1F1F1F"/>
      </a:dk2>
      <a:lt2>
        <a:srgbClr val="30E8B0"/>
      </a:lt2>
      <a:accent1>
        <a:srgbClr val="6AD1FA"/>
      </a:accent1>
      <a:accent2>
        <a:srgbClr val="C3A1F8"/>
      </a:accent2>
      <a:accent3>
        <a:srgbClr val="F96E0C"/>
      </a:accent3>
      <a:accent4>
        <a:srgbClr val="EBEE68"/>
      </a:accent4>
      <a:accent5>
        <a:srgbClr val="93A2A2"/>
      </a:accent5>
      <a:accent6>
        <a:srgbClr val="454B4B"/>
      </a:accent6>
      <a:hlink>
        <a:srgbClr val="30E8B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